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5"/>
  </p:sldMasterIdLst>
  <p:notesMasterIdLst>
    <p:notesMasterId r:id="rId40"/>
  </p:notesMasterIdLst>
  <p:handoutMasterIdLst>
    <p:handoutMasterId r:id="rId41"/>
  </p:handoutMasterIdLst>
  <p:sldIdLst>
    <p:sldId id="256" r:id="rId6"/>
    <p:sldId id="322" r:id="rId7"/>
    <p:sldId id="360" r:id="rId8"/>
    <p:sldId id="323" r:id="rId9"/>
    <p:sldId id="324" r:id="rId10"/>
    <p:sldId id="325" r:id="rId11"/>
    <p:sldId id="326" r:id="rId12"/>
    <p:sldId id="328" r:id="rId13"/>
    <p:sldId id="329" r:id="rId14"/>
    <p:sldId id="331" r:id="rId15"/>
    <p:sldId id="332" r:id="rId16"/>
    <p:sldId id="333" r:id="rId17"/>
    <p:sldId id="334" r:id="rId18"/>
    <p:sldId id="335" r:id="rId19"/>
    <p:sldId id="336" r:id="rId20"/>
    <p:sldId id="337" r:id="rId21"/>
    <p:sldId id="338" r:id="rId22"/>
    <p:sldId id="339" r:id="rId23"/>
    <p:sldId id="361" r:id="rId24"/>
    <p:sldId id="341" r:id="rId25"/>
    <p:sldId id="343" r:id="rId26"/>
    <p:sldId id="362" r:id="rId27"/>
    <p:sldId id="345" r:id="rId28"/>
    <p:sldId id="346" r:id="rId29"/>
    <p:sldId id="348" r:id="rId30"/>
    <p:sldId id="349" r:id="rId31"/>
    <p:sldId id="350" r:id="rId32"/>
    <p:sldId id="351" r:id="rId33"/>
    <p:sldId id="352" r:id="rId34"/>
    <p:sldId id="353" r:id="rId35"/>
    <p:sldId id="355" r:id="rId36"/>
    <p:sldId id="357" r:id="rId37"/>
    <p:sldId id="358" r:id="rId38"/>
    <p:sldId id="359" r:id="rId39"/>
  </p:sldIdLst>
  <p:sldSz cx="9144000" cy="6858000" type="screen4x3"/>
  <p:notesSz cx="7315200" cy="9601200"/>
  <p:defaultTextStyle>
    <a:defPPr>
      <a:defRPr lang="nl-BE"/>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s14" initials="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frameSlides="1"/>
  <p:clrMru>
    <a:srgbClr val="000000"/>
    <a:srgbClr val="798F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3" autoAdjust="0"/>
    <p:restoredTop sz="78311" autoAdjust="0"/>
  </p:normalViewPr>
  <p:slideViewPr>
    <p:cSldViewPr>
      <p:cViewPr varScale="1">
        <p:scale>
          <a:sx n="69" d="100"/>
          <a:sy n="69" d="100"/>
        </p:scale>
        <p:origin x="-16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3E6E6A65-797C-4FF4-815E-BF48C4181451}" type="datetimeFigureOut">
              <a:rPr lang="nl-BE" smtClean="0"/>
              <a:t>25/04/19</a:t>
            </a:fld>
            <a:endParaRPr lang="nl-BE"/>
          </a:p>
        </p:txBody>
      </p:sp>
      <p:sp>
        <p:nvSpPr>
          <p:cNvPr id="4" name="Tijdelijke aanduiding voor voettekst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9E837025-4A6F-48CE-BE7E-17F66D2DBCF0}" type="slidenum">
              <a:rPr lang="nl-BE" smtClean="0"/>
              <a:t>‹nr.›</a:t>
            </a:fld>
            <a:endParaRPr lang="nl-BE"/>
          </a:p>
        </p:txBody>
      </p:sp>
    </p:spTree>
    <p:extLst>
      <p:ext uri="{BB962C8B-B14F-4D97-AF65-F5344CB8AC3E}">
        <p14:creationId xmlns:p14="http://schemas.microsoft.com/office/powerpoint/2010/main" val="780207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C02DC002-7C62-4946-B15F-F770EF0A8CC6}" type="datetimeFigureOut">
              <a:rPr lang="nl-NL" smtClean="0"/>
              <a:t>25/04/19</a:t>
            </a:fld>
            <a:endParaRPr lang="nl-NL"/>
          </a:p>
        </p:txBody>
      </p:sp>
      <p:sp>
        <p:nvSpPr>
          <p:cNvPr id="4" name="Tijdelijke aanduiding voor dia-afbeelding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6" name="Tijdelijke aanduiding voor voettekst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93AEF953-5117-4647-9F56-7C1F704D80DD}" type="slidenum">
              <a:rPr lang="nl-NL" smtClean="0"/>
              <a:t>‹nr.›</a:t>
            </a:fld>
            <a:endParaRPr lang="nl-NL"/>
          </a:p>
        </p:txBody>
      </p:sp>
    </p:spTree>
    <p:extLst>
      <p:ext uri="{BB962C8B-B14F-4D97-AF65-F5344CB8AC3E}">
        <p14:creationId xmlns:p14="http://schemas.microsoft.com/office/powerpoint/2010/main" val="16018886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3AEF953-5117-4647-9F56-7C1F704D80DD}" type="slidenum">
              <a:rPr lang="nl-NL" smtClean="0"/>
              <a:t>1</a:t>
            </a:fld>
            <a:endParaRPr lang="nl-NL"/>
          </a:p>
        </p:txBody>
      </p:sp>
    </p:spTree>
    <p:extLst>
      <p:ext uri="{BB962C8B-B14F-4D97-AF65-F5344CB8AC3E}">
        <p14:creationId xmlns:p14="http://schemas.microsoft.com/office/powerpoint/2010/main" val="2872529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*(Michele</a:t>
            </a:r>
            <a:r>
              <a:rPr lang="nl-NL" baseline="0" dirty="0" smtClean="0"/>
              <a:t> </a:t>
            </a:r>
            <a:r>
              <a:rPr lang="nl-NL" baseline="0" dirty="0" err="1" smtClean="0"/>
              <a:t>Kerry</a:t>
            </a:r>
            <a:r>
              <a:rPr lang="nl-NL" baseline="0" dirty="0" smtClean="0"/>
              <a:t> Travers, </a:t>
            </a:r>
            <a:r>
              <a:rPr lang="nl-NL" baseline="0" dirty="0" err="1" smtClean="0"/>
              <a:t>Rainer</a:t>
            </a:r>
            <a:r>
              <a:rPr lang="nl-NL" baseline="0" dirty="0" smtClean="0"/>
              <a:t> </a:t>
            </a:r>
            <a:r>
              <a:rPr lang="nl-NL" baseline="0" dirty="0" err="1" smtClean="0"/>
              <a:t>Sachse</a:t>
            </a:r>
            <a:r>
              <a:rPr lang="nl-NL" baseline="0" dirty="0" smtClean="0"/>
              <a:t>, Adele </a:t>
            </a:r>
            <a:r>
              <a:rPr lang="nl-NL" baseline="0" dirty="0" err="1" smtClean="0"/>
              <a:t>Dickson</a:t>
            </a:r>
            <a:r>
              <a:rPr lang="nl-NL" baseline="0" dirty="0" smtClean="0"/>
              <a:t>)</a:t>
            </a:r>
          </a:p>
          <a:p>
            <a:r>
              <a:rPr lang="nl-NL" baseline="0" dirty="0" smtClean="0"/>
              <a:t>Aanvaarden van het lichaam en diens beperkingen</a:t>
            </a:r>
          </a:p>
          <a:p>
            <a:r>
              <a:rPr lang="nl-NL" baseline="0" dirty="0" smtClean="0"/>
              <a:t>Integratie van CVS als deel van een nieuw zelf of identiteit</a:t>
            </a:r>
          </a:p>
          <a:p>
            <a:r>
              <a:rPr lang="nl-NL" baseline="0" dirty="0" smtClean="0"/>
              <a:t>*Leren leven binnen grenzen, zoeken en aanvaarden van hulp, kennisverwerving, veilige relaties, </a:t>
            </a:r>
            <a:r>
              <a:rPr lang="nl-NL" baseline="0" dirty="0" err="1" smtClean="0"/>
              <a:t>containen</a:t>
            </a:r>
            <a:r>
              <a:rPr lang="nl-NL" baseline="0" dirty="0" smtClean="0"/>
              <a:t> van emoties</a:t>
            </a:r>
          </a:p>
          <a:p>
            <a:r>
              <a:rPr lang="nl-NL" baseline="0" dirty="0" smtClean="0"/>
              <a:t>*Rouwen met focus op heropbouw om te leven met CVS. </a:t>
            </a:r>
            <a:r>
              <a:rPr lang="nl-NL" baseline="0" dirty="0" err="1" smtClean="0"/>
              <a:t>Healing</a:t>
            </a:r>
            <a:r>
              <a:rPr lang="nl-NL" baseline="0" dirty="0" smtClean="0"/>
              <a:t> </a:t>
            </a:r>
            <a:r>
              <a:rPr lang="nl-NL" baseline="0" dirty="0" err="1" smtClean="0"/>
              <a:t>ipv</a:t>
            </a:r>
            <a:r>
              <a:rPr lang="nl-NL" baseline="0" dirty="0" smtClean="0"/>
              <a:t> cure.</a:t>
            </a:r>
          </a:p>
        </p:txBody>
      </p:sp>
      <p:sp>
        <p:nvSpPr>
          <p:cNvPr id="4" name="Tijdelijke aanduiding voor dianummer 3"/>
          <p:cNvSpPr>
            <a:spLocks noGrp="1"/>
          </p:cNvSpPr>
          <p:nvPr>
            <p:ph type="sldNum" sz="quarter" idx="10"/>
          </p:nvPr>
        </p:nvSpPr>
        <p:spPr/>
        <p:txBody>
          <a:bodyPr/>
          <a:lstStyle/>
          <a:p>
            <a:fld id="{93AEF953-5117-4647-9F56-7C1F704D80DD}" type="slidenum">
              <a:rPr lang="nl-NL" smtClean="0"/>
              <a:t>14</a:t>
            </a:fld>
            <a:endParaRPr lang="nl-NL"/>
          </a:p>
        </p:txBody>
      </p:sp>
    </p:spTree>
    <p:extLst>
      <p:ext uri="{BB962C8B-B14F-4D97-AF65-F5344CB8AC3E}">
        <p14:creationId xmlns:p14="http://schemas.microsoft.com/office/powerpoint/2010/main" val="4207241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(Heins en Bazelmans)</a:t>
            </a:r>
          </a:p>
          <a:p>
            <a:r>
              <a:rPr lang="nl-NL" dirty="0" smtClean="0"/>
              <a:t>* Somatische</a:t>
            </a:r>
            <a:r>
              <a:rPr lang="nl-NL" baseline="0" dirty="0" smtClean="0"/>
              <a:t> attributies, activiteiten,… Proactieve leefstijl met voortdurend over grenzen gaan (vanuit disfunctionele overtuigingen vb. ik ben niets waard, maar als ik hard werk en nuttig bezig ben…) Disfunctionele schema’s van Young die kunnen ontstaan door </a:t>
            </a:r>
            <a:r>
              <a:rPr lang="nl-NL" baseline="0" dirty="0" err="1" smtClean="0"/>
              <a:t>traumatisatie</a:t>
            </a:r>
            <a:r>
              <a:rPr lang="nl-NL"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nl-NL" baseline="0" dirty="0" smtClean="0"/>
              <a:t>Vb. Ik vind mezelf een slappeling als ik nog maar zo weinig kan; Als ik me moe voel of pijn heb moet ik al mijn activiteiten staken want anders worden mijn klachten alleen maar erger.</a:t>
            </a:r>
          </a:p>
          <a:p>
            <a:r>
              <a:rPr lang="nl-NL" baseline="0" dirty="0" smtClean="0"/>
              <a:t>* Chronische stress verminderen: coping, prioriteiten, perfectionisme, assertiviteit, eigen behoeften en noden</a:t>
            </a:r>
          </a:p>
          <a:p>
            <a:r>
              <a:rPr lang="nl-NL" baseline="0" dirty="0" smtClean="0"/>
              <a:t>Opbouw van activiteiten</a:t>
            </a:r>
          </a:p>
          <a:p>
            <a:r>
              <a:rPr lang="nl-NL" baseline="0" dirty="0" smtClean="0"/>
              <a:t>* Werkhervatting?</a:t>
            </a:r>
          </a:p>
        </p:txBody>
      </p:sp>
      <p:sp>
        <p:nvSpPr>
          <p:cNvPr id="4" name="Tijdelijke aanduiding voor dianummer 3"/>
          <p:cNvSpPr>
            <a:spLocks noGrp="1"/>
          </p:cNvSpPr>
          <p:nvPr>
            <p:ph type="sldNum" sz="quarter" idx="10"/>
          </p:nvPr>
        </p:nvSpPr>
        <p:spPr/>
        <p:txBody>
          <a:bodyPr/>
          <a:lstStyle/>
          <a:p>
            <a:fld id="{93AEF953-5117-4647-9F56-7C1F704D80DD}" type="slidenum">
              <a:rPr lang="nl-NL" smtClean="0"/>
              <a:t>16</a:t>
            </a:fld>
            <a:endParaRPr lang="nl-NL"/>
          </a:p>
        </p:txBody>
      </p:sp>
    </p:spTree>
    <p:extLst>
      <p:ext uri="{BB962C8B-B14F-4D97-AF65-F5344CB8AC3E}">
        <p14:creationId xmlns:p14="http://schemas.microsoft.com/office/powerpoint/2010/main" val="324228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(John </a:t>
            </a:r>
            <a:r>
              <a:rPr lang="nl-NL" dirty="0" err="1" smtClean="0"/>
              <a:t>Rolland</a:t>
            </a:r>
            <a:r>
              <a:rPr lang="nl-NL" dirty="0" smtClean="0"/>
              <a:t> en </a:t>
            </a:r>
            <a:r>
              <a:rPr lang="nl-NL" dirty="0" err="1" smtClean="0"/>
              <a:t>Len</a:t>
            </a:r>
            <a:r>
              <a:rPr lang="nl-NL" dirty="0" smtClean="0"/>
              <a:t> </a:t>
            </a:r>
            <a:r>
              <a:rPr lang="nl-NL" dirty="0" err="1" smtClean="0"/>
              <a:t>Sperry</a:t>
            </a:r>
            <a:r>
              <a:rPr lang="nl-NL" dirty="0" smtClean="0"/>
              <a:t>)</a:t>
            </a:r>
          </a:p>
          <a:p>
            <a:r>
              <a:rPr lang="nl-NL" dirty="0" smtClean="0"/>
              <a:t>Bereiken</a:t>
            </a:r>
            <a:r>
              <a:rPr lang="nl-NL" baseline="0" dirty="0" smtClean="0"/>
              <a:t> van een aanvaardbare mate van aanpassing van het gezin zonder opoffering van de persoonlijke ontwikkeling</a:t>
            </a:r>
          </a:p>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Sterkte georiënteerd perspectief met gezinsrelaties</a:t>
            </a:r>
            <a:r>
              <a:rPr lang="nl-NL" baseline="0" dirty="0" smtClean="0"/>
              <a:t> als een hulpbron. Veerkracht en groei.</a:t>
            </a:r>
            <a:endParaRPr lang="nl-NL" dirty="0" smtClean="0"/>
          </a:p>
        </p:txBody>
      </p:sp>
      <p:sp>
        <p:nvSpPr>
          <p:cNvPr id="4" name="Tijdelijke aanduiding voor dianummer 3"/>
          <p:cNvSpPr>
            <a:spLocks noGrp="1"/>
          </p:cNvSpPr>
          <p:nvPr>
            <p:ph type="sldNum" sz="quarter" idx="10"/>
          </p:nvPr>
        </p:nvSpPr>
        <p:spPr/>
        <p:txBody>
          <a:bodyPr/>
          <a:lstStyle/>
          <a:p>
            <a:fld id="{93AEF953-5117-4647-9F56-7C1F704D80DD}" type="slidenum">
              <a:rPr lang="nl-NL" smtClean="0"/>
              <a:t>17</a:t>
            </a:fld>
            <a:endParaRPr lang="nl-NL"/>
          </a:p>
        </p:txBody>
      </p:sp>
    </p:spTree>
    <p:extLst>
      <p:ext uri="{BB962C8B-B14F-4D97-AF65-F5344CB8AC3E}">
        <p14:creationId xmlns:p14="http://schemas.microsoft.com/office/powerpoint/2010/main" val="195982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dirty="0" smtClean="0"/>
              <a:t>* Sigmund</a:t>
            </a:r>
            <a:r>
              <a:rPr lang="nl-NL" baseline="0" dirty="0" smtClean="0"/>
              <a:t> Freud, Wilhelm Stekel en Carl Gustav Jung</a:t>
            </a:r>
          </a:p>
          <a:p>
            <a:pPr marL="0" indent="0">
              <a:buFontTx/>
              <a:buNone/>
            </a:pPr>
            <a:r>
              <a:rPr lang="nl-NL" baseline="0" dirty="0" smtClean="0"/>
              <a:t> Hysterie werd als vrouwonvriendelijke term verlaten binnen de moderne psychiatrie. De </a:t>
            </a:r>
            <a:r>
              <a:rPr lang="nl-NL" baseline="0" dirty="0" err="1" smtClean="0"/>
              <a:t>psycho-analysten</a:t>
            </a:r>
            <a:r>
              <a:rPr lang="nl-NL" baseline="0" dirty="0" smtClean="0"/>
              <a:t> erkenden niet steeds het trauma (</a:t>
            </a:r>
            <a:r>
              <a:rPr lang="nl-NL" baseline="0" dirty="0" err="1" smtClean="0"/>
              <a:t>cfr</a:t>
            </a:r>
            <a:r>
              <a:rPr lang="nl-NL" baseline="0" dirty="0" smtClean="0"/>
              <a:t>. Perverse fantasie van de patiënt).</a:t>
            </a:r>
          </a:p>
          <a:p>
            <a:r>
              <a:rPr lang="nl-NL" baseline="0" dirty="0" smtClean="0"/>
              <a:t>*Onpraktisch, weinig open voor. Wel voor patiënten die verbaal en introspectief zijn met doelen zelfkennis en persoonlijkheidsverandering.</a:t>
            </a:r>
          </a:p>
          <a:p>
            <a:r>
              <a:rPr lang="nl-NL" baseline="0" dirty="0" smtClean="0"/>
              <a:t>Christine Driver: Proces van reflectie, begrip en differentiatie door overdracht en tegenoverdracht. Integratie en dynamieken van het psychologische en fysiologische domein.</a:t>
            </a:r>
          </a:p>
          <a:p>
            <a:pPr marL="0" marR="0" indent="0" algn="l" defTabSz="457200" rtl="0" eaLnBrk="1" fontAlgn="auto" latinLnBrk="0" hangingPunct="1">
              <a:lnSpc>
                <a:spcPct val="100000"/>
              </a:lnSpc>
              <a:spcBef>
                <a:spcPts val="0"/>
              </a:spcBef>
              <a:spcAft>
                <a:spcPts val="0"/>
              </a:spcAft>
              <a:buClrTx/>
              <a:buSzTx/>
              <a:buFontTx/>
              <a:buNone/>
              <a:tabLst/>
              <a:defRPr/>
            </a:pPr>
            <a:r>
              <a:rPr lang="nl-NL" baseline="0" dirty="0" smtClean="0"/>
              <a:t>Naar de symptomen van de patiënt wordt gekeken als teken van een storing in de zelfregulerende capaciteiten.</a:t>
            </a:r>
          </a:p>
        </p:txBody>
      </p:sp>
      <p:sp>
        <p:nvSpPr>
          <p:cNvPr id="4" name="Tijdelijke aanduiding voor dianummer 3"/>
          <p:cNvSpPr>
            <a:spLocks noGrp="1"/>
          </p:cNvSpPr>
          <p:nvPr>
            <p:ph type="sldNum" sz="quarter" idx="10"/>
          </p:nvPr>
        </p:nvSpPr>
        <p:spPr/>
        <p:txBody>
          <a:bodyPr/>
          <a:lstStyle/>
          <a:p>
            <a:fld id="{93AEF953-5117-4647-9F56-7C1F704D80DD}" type="slidenum">
              <a:rPr lang="nl-NL" smtClean="0"/>
              <a:t>18</a:t>
            </a:fld>
            <a:endParaRPr lang="nl-NL"/>
          </a:p>
        </p:txBody>
      </p:sp>
    </p:spTree>
    <p:extLst>
      <p:ext uri="{BB962C8B-B14F-4D97-AF65-F5344CB8AC3E}">
        <p14:creationId xmlns:p14="http://schemas.microsoft.com/office/powerpoint/2010/main" val="918495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Vooruitgang cliënte: zelfbeeld,</a:t>
            </a:r>
            <a:r>
              <a:rPr lang="nl-NL" baseline="0" dirty="0" smtClean="0"/>
              <a:t> aanvaarding ziekte, uiten van emoties, grenzen?. Vele </a:t>
            </a:r>
            <a:r>
              <a:rPr lang="nl-NL" baseline="0" dirty="0" err="1" smtClean="0"/>
              <a:t>instandhoudende</a:t>
            </a:r>
            <a:r>
              <a:rPr lang="nl-NL" baseline="0" dirty="0" smtClean="0"/>
              <a:t> factoren wat prognose bemoeilijkt. </a:t>
            </a:r>
            <a:endParaRPr lang="nl-NL" dirty="0" smtClean="0"/>
          </a:p>
          <a:p>
            <a:r>
              <a:rPr lang="nl-NL" dirty="0" smtClean="0"/>
              <a:t>Wat door</a:t>
            </a:r>
            <a:r>
              <a:rPr lang="nl-NL" baseline="0" dirty="0" smtClean="0"/>
              <a:t> therapie? Niet-</a:t>
            </a:r>
            <a:r>
              <a:rPr lang="nl-NL" baseline="0" dirty="0" err="1" smtClean="0"/>
              <a:t>therapiespecifieke</a:t>
            </a:r>
            <a:r>
              <a:rPr lang="nl-NL" baseline="0" dirty="0" smtClean="0"/>
              <a:t> factoren belangrijk! Basisattitude therapeut: empathie, echtheid, onvoorwaardelijke aanvaarding. Overheen verschillende stromingen.</a:t>
            </a:r>
          </a:p>
          <a:p>
            <a:pPr marL="0" marR="0" indent="0" algn="l" defTabSz="457200" rtl="0" eaLnBrk="1" fontAlgn="auto" latinLnBrk="0" hangingPunct="1">
              <a:lnSpc>
                <a:spcPct val="100000"/>
              </a:lnSpc>
              <a:spcBef>
                <a:spcPts val="0"/>
              </a:spcBef>
              <a:spcAft>
                <a:spcPts val="0"/>
              </a:spcAft>
              <a:buClrTx/>
              <a:buSzTx/>
              <a:buFontTx/>
              <a:buNone/>
              <a:tabLst/>
              <a:defRPr/>
            </a:pPr>
            <a:r>
              <a:rPr lang="nl-NL" baseline="0" dirty="0" smtClean="0"/>
              <a:t>Belang van de perceptie in de eigen mogelijkheden en het eigen lichamelijk functioneren. Vermoeidheid hoeft niet belemmerend te werken!</a:t>
            </a:r>
            <a:endParaRPr lang="nl-NL" dirty="0" smtClean="0"/>
          </a:p>
        </p:txBody>
      </p:sp>
      <p:sp>
        <p:nvSpPr>
          <p:cNvPr id="4" name="Tijdelijke aanduiding voor dianummer 3"/>
          <p:cNvSpPr>
            <a:spLocks noGrp="1"/>
          </p:cNvSpPr>
          <p:nvPr>
            <p:ph type="sldNum" sz="quarter" idx="10"/>
          </p:nvPr>
        </p:nvSpPr>
        <p:spPr/>
        <p:txBody>
          <a:bodyPr/>
          <a:lstStyle/>
          <a:p>
            <a:fld id="{93AEF953-5117-4647-9F56-7C1F704D80DD}" type="slidenum">
              <a:rPr lang="nl-NL" smtClean="0"/>
              <a:t>19</a:t>
            </a:fld>
            <a:endParaRPr lang="nl-NL"/>
          </a:p>
        </p:txBody>
      </p:sp>
    </p:spTree>
    <p:extLst>
      <p:ext uri="{BB962C8B-B14F-4D97-AF65-F5344CB8AC3E}">
        <p14:creationId xmlns:p14="http://schemas.microsoft.com/office/powerpoint/2010/main" val="1780467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Cliënte heeft verschillende vormen van jeugdtrauma meegemaakt. Verbanden</a:t>
            </a:r>
            <a:r>
              <a:rPr lang="nl-NL" baseline="0" dirty="0" smtClean="0"/>
              <a:t> tussen jeugdtrauma en CVS in onderzoek?</a:t>
            </a:r>
            <a:endParaRPr lang="nl-NL" dirty="0" smtClean="0"/>
          </a:p>
        </p:txBody>
      </p:sp>
      <p:sp>
        <p:nvSpPr>
          <p:cNvPr id="4" name="Tijdelijke aanduiding voor dianummer 3"/>
          <p:cNvSpPr>
            <a:spLocks noGrp="1"/>
          </p:cNvSpPr>
          <p:nvPr>
            <p:ph type="sldNum" sz="quarter" idx="10"/>
          </p:nvPr>
        </p:nvSpPr>
        <p:spPr/>
        <p:txBody>
          <a:bodyPr/>
          <a:lstStyle/>
          <a:p>
            <a:fld id="{93AEF953-5117-4647-9F56-7C1F704D80DD}" type="slidenum">
              <a:rPr lang="nl-NL" smtClean="0"/>
              <a:t>20</a:t>
            </a:fld>
            <a:endParaRPr lang="nl-NL"/>
          </a:p>
        </p:txBody>
      </p:sp>
    </p:spTree>
    <p:extLst>
      <p:ext uri="{BB962C8B-B14F-4D97-AF65-F5344CB8AC3E}">
        <p14:creationId xmlns:p14="http://schemas.microsoft.com/office/powerpoint/2010/main" val="3514693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In de literatuur meermaals </a:t>
            </a:r>
            <a:r>
              <a:rPr lang="nl-NL" baseline="0" dirty="0" smtClean="0"/>
              <a:t>evidentie gevonden voor differentiële klinische effecten afhankelijk van subtypes jeugdtrauma over het algemeen en meer specifiek bij CVS.</a:t>
            </a:r>
            <a:endParaRPr lang="nl-NL" dirty="0" smtClean="0"/>
          </a:p>
          <a:p>
            <a:r>
              <a:rPr lang="nl-NL" dirty="0" smtClean="0"/>
              <a:t>Uniek </a:t>
            </a:r>
            <a:r>
              <a:rPr lang="nl-NL" dirty="0" smtClean="0"/>
              <a:t>effect bovenop gemeenschappelijk effect van de subtypes?</a:t>
            </a:r>
          </a:p>
          <a:p>
            <a:r>
              <a:rPr lang="nl-NL" dirty="0" smtClean="0"/>
              <a:t>155 CVS patiënten van het CVS ce</a:t>
            </a:r>
            <a:r>
              <a:rPr lang="nl-NL" baseline="0" dirty="0" smtClean="0"/>
              <a:t>ntrum</a:t>
            </a:r>
          </a:p>
        </p:txBody>
      </p:sp>
      <p:sp>
        <p:nvSpPr>
          <p:cNvPr id="4" name="Tijdelijke aanduiding voor dianummer 3"/>
          <p:cNvSpPr>
            <a:spLocks noGrp="1"/>
          </p:cNvSpPr>
          <p:nvPr>
            <p:ph type="sldNum" sz="quarter" idx="10"/>
          </p:nvPr>
        </p:nvSpPr>
        <p:spPr/>
        <p:txBody>
          <a:bodyPr/>
          <a:lstStyle/>
          <a:p>
            <a:fld id="{93AEF953-5117-4647-9F56-7C1F704D80DD}" type="slidenum">
              <a:rPr lang="nl-NL" smtClean="0"/>
              <a:t>21</a:t>
            </a:fld>
            <a:endParaRPr lang="nl-NL"/>
          </a:p>
        </p:txBody>
      </p:sp>
    </p:spTree>
    <p:extLst>
      <p:ext uri="{BB962C8B-B14F-4D97-AF65-F5344CB8AC3E}">
        <p14:creationId xmlns:p14="http://schemas.microsoft.com/office/powerpoint/2010/main" val="351375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Rregressie</a:t>
            </a:r>
            <a:r>
              <a:rPr lang="nl-NL" dirty="0" smtClean="0"/>
              <a:t>-analyse</a:t>
            </a:r>
          </a:p>
          <a:p>
            <a:r>
              <a:rPr lang="nl-NL" dirty="0" smtClean="0"/>
              <a:t>Niet seksueel misbruik (in andere </a:t>
            </a:r>
            <a:r>
              <a:rPr lang="nl-NL" dirty="0" err="1" smtClean="0"/>
              <a:t>lit</a:t>
            </a:r>
            <a:r>
              <a:rPr lang="nl-NL" dirty="0" smtClean="0"/>
              <a:t>. Wel seksueel trauma algemeen) (power?) Wel grote overlap.</a:t>
            </a:r>
          </a:p>
        </p:txBody>
      </p:sp>
      <p:sp>
        <p:nvSpPr>
          <p:cNvPr id="4" name="Tijdelijke aanduiding voor dianummer 3"/>
          <p:cNvSpPr>
            <a:spLocks noGrp="1"/>
          </p:cNvSpPr>
          <p:nvPr>
            <p:ph type="sldNum" sz="quarter" idx="10"/>
          </p:nvPr>
        </p:nvSpPr>
        <p:spPr/>
        <p:txBody>
          <a:bodyPr/>
          <a:lstStyle/>
          <a:p>
            <a:fld id="{93AEF953-5117-4647-9F56-7C1F704D80DD}" type="slidenum">
              <a:rPr lang="nl-NL" smtClean="0"/>
              <a:t>22</a:t>
            </a:fld>
            <a:endParaRPr lang="nl-NL"/>
          </a:p>
        </p:txBody>
      </p:sp>
    </p:spTree>
    <p:extLst>
      <p:ext uri="{BB962C8B-B14F-4D97-AF65-F5344CB8AC3E}">
        <p14:creationId xmlns:p14="http://schemas.microsoft.com/office/powerpoint/2010/main" val="2267885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Vraag naar</a:t>
            </a:r>
            <a:r>
              <a:rPr lang="nl-NL" baseline="0" dirty="0" smtClean="0"/>
              <a:t> het publiek: Waarom zou seksueel trauma meer effect hebben? Een bliksemafleider zijn (vb. verslaafde en agressieve vader die vaak slaagt) is niet hetzelfde dan een seksueel object (persoon wordt in zijn volledige waardigheid getroffen), noch hetzelfde als verwaarlozing.</a:t>
            </a:r>
            <a:endParaRPr lang="nl-NL" dirty="0" smtClean="0"/>
          </a:p>
          <a:p>
            <a:r>
              <a:rPr lang="nl-NL" dirty="0" smtClean="0"/>
              <a:t>Seksuele intimidatie (</a:t>
            </a:r>
            <a:r>
              <a:rPr lang="nl-NL" dirty="0" err="1" smtClean="0"/>
              <a:t>sexual</a:t>
            </a:r>
            <a:r>
              <a:rPr lang="nl-NL" dirty="0" smtClean="0"/>
              <a:t> </a:t>
            </a:r>
            <a:r>
              <a:rPr lang="nl-NL" dirty="0" err="1" smtClean="0"/>
              <a:t>harrassment</a:t>
            </a:r>
            <a:r>
              <a:rPr lang="nl-NL" dirty="0" smtClean="0"/>
              <a:t> of </a:t>
            </a:r>
            <a:r>
              <a:rPr lang="nl-NL" dirty="0" err="1" smtClean="0"/>
              <a:t>unwanted</a:t>
            </a:r>
            <a:r>
              <a:rPr lang="nl-NL" dirty="0" smtClean="0"/>
              <a:t> </a:t>
            </a:r>
            <a:r>
              <a:rPr lang="nl-NL" dirty="0" err="1" smtClean="0"/>
              <a:t>sexual</a:t>
            </a:r>
            <a:r>
              <a:rPr lang="nl-NL" dirty="0" smtClean="0"/>
              <a:t> attention); geen fysiek</a:t>
            </a:r>
            <a:r>
              <a:rPr lang="nl-NL" baseline="0" dirty="0" smtClean="0"/>
              <a:t> contact. Komt vaak voor, vooral bij meisjes, maar weinig gekend over effecten (schade) ervan. Grote emotionele impact en lichamelijke impact.</a:t>
            </a:r>
          </a:p>
        </p:txBody>
      </p:sp>
      <p:sp>
        <p:nvSpPr>
          <p:cNvPr id="4" name="Tijdelijke aanduiding voor dianummer 3"/>
          <p:cNvSpPr>
            <a:spLocks noGrp="1"/>
          </p:cNvSpPr>
          <p:nvPr>
            <p:ph type="sldNum" sz="quarter" idx="10"/>
          </p:nvPr>
        </p:nvSpPr>
        <p:spPr/>
        <p:txBody>
          <a:bodyPr/>
          <a:lstStyle/>
          <a:p>
            <a:fld id="{93AEF953-5117-4647-9F56-7C1F704D80DD}" type="slidenum">
              <a:rPr lang="nl-NL" smtClean="0"/>
              <a:t>23</a:t>
            </a:fld>
            <a:endParaRPr lang="nl-NL"/>
          </a:p>
        </p:txBody>
      </p:sp>
    </p:spTree>
    <p:extLst>
      <p:ext uri="{BB962C8B-B14F-4D97-AF65-F5344CB8AC3E}">
        <p14:creationId xmlns:p14="http://schemas.microsoft.com/office/powerpoint/2010/main" val="123029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Deze stoornissen hebben hoge medische</a:t>
            </a:r>
            <a:r>
              <a:rPr lang="nl-NL" baseline="0" dirty="0" smtClean="0"/>
              <a:t> en maatschappelijke kosten. 8 Onderzoeksprioriteiten: o.a. </a:t>
            </a:r>
            <a:r>
              <a:rPr lang="nl-NL" dirty="0" smtClean="0"/>
              <a:t>Onderzoek naar determinanten</a:t>
            </a:r>
            <a:r>
              <a:rPr lang="nl-NL" baseline="0" dirty="0" smtClean="0"/>
              <a:t> van </a:t>
            </a:r>
            <a:r>
              <a:rPr lang="nl-NL" baseline="0" dirty="0" err="1" smtClean="0"/>
              <a:t>outcomes</a:t>
            </a:r>
            <a:r>
              <a:rPr lang="nl-NL" baseline="0" dirty="0" smtClean="0"/>
              <a:t>, assessments, interventies, validatiestudies etc.</a:t>
            </a:r>
          </a:p>
          <a:p>
            <a:r>
              <a:rPr lang="nl-NL" baseline="0" dirty="0" smtClean="0"/>
              <a:t>Dit zal de </a:t>
            </a:r>
            <a:r>
              <a:rPr lang="nl-NL" baseline="0" dirty="0" err="1" smtClean="0"/>
              <a:t>keynotespeaker</a:t>
            </a:r>
            <a:r>
              <a:rPr lang="nl-NL" baseline="0" dirty="0" smtClean="0"/>
              <a:t> (Christina van der </a:t>
            </a:r>
            <a:r>
              <a:rPr lang="nl-NL" baseline="0" dirty="0" err="1" smtClean="0"/>
              <a:t>Feltz</a:t>
            </a:r>
            <a:r>
              <a:rPr lang="nl-NL" baseline="0" dirty="0" smtClean="0"/>
              <a:t>-Cornelis) zijn op het EAPM 2019 te Rotterdam. Filip Van Den </a:t>
            </a:r>
            <a:r>
              <a:rPr lang="nl-NL" baseline="0" dirty="0" err="1" smtClean="0"/>
              <a:t>Eede</a:t>
            </a:r>
            <a:r>
              <a:rPr lang="nl-NL" baseline="0" dirty="0" smtClean="0"/>
              <a:t> zal op dit congres ook spreken over ons onderzoek rond de impact van jeugdtrauma op de GCGT behandeling van CVS (later te bespreken) in het kader van het symposium rond  chronische pijn, chronische vermoeidheid en psychiatrische </a:t>
            </a:r>
            <a:r>
              <a:rPr lang="nl-NL" baseline="0" dirty="0" err="1" smtClean="0"/>
              <a:t>comorbiditeiten</a:t>
            </a:r>
            <a:r>
              <a:rPr lang="nl-NL" baseline="0" dirty="0" smtClean="0"/>
              <a:t>.</a:t>
            </a:r>
            <a:endParaRPr lang="nl-NL" dirty="0"/>
          </a:p>
        </p:txBody>
      </p:sp>
      <p:sp>
        <p:nvSpPr>
          <p:cNvPr id="4" name="Tijdelijke aanduiding voor dianummer 3"/>
          <p:cNvSpPr>
            <a:spLocks noGrp="1"/>
          </p:cNvSpPr>
          <p:nvPr>
            <p:ph type="sldNum" sz="quarter" idx="10"/>
          </p:nvPr>
        </p:nvSpPr>
        <p:spPr/>
        <p:txBody>
          <a:bodyPr/>
          <a:lstStyle/>
          <a:p>
            <a:fld id="{93AEF953-5117-4647-9F56-7C1F704D80DD}" type="slidenum">
              <a:rPr lang="nl-NL" smtClean="0"/>
              <a:t>24</a:t>
            </a:fld>
            <a:endParaRPr lang="nl-NL"/>
          </a:p>
        </p:txBody>
      </p:sp>
    </p:spTree>
    <p:extLst>
      <p:ext uri="{BB962C8B-B14F-4D97-AF65-F5344CB8AC3E}">
        <p14:creationId xmlns:p14="http://schemas.microsoft.com/office/powerpoint/2010/main" val="2754446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3AEF953-5117-4647-9F56-7C1F704D80DD}" type="slidenum">
              <a:rPr lang="nl-NL" smtClean="0"/>
              <a:t>2</a:t>
            </a:fld>
            <a:endParaRPr lang="nl-NL"/>
          </a:p>
        </p:txBody>
      </p:sp>
    </p:spTree>
    <p:extLst>
      <p:ext uri="{BB962C8B-B14F-4D97-AF65-F5344CB8AC3E}">
        <p14:creationId xmlns:p14="http://schemas.microsoft.com/office/powerpoint/2010/main" val="3189463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Situering</a:t>
            </a:r>
            <a:r>
              <a:rPr lang="nl-NL" baseline="0" dirty="0" smtClean="0"/>
              <a:t> onderzoek, gekaderd binnen een groter project waarbij we nagaan wat de impact is van voorbeschikkende factoren zoals persoonlijkheid (</a:t>
            </a:r>
            <a:r>
              <a:rPr lang="nl-NL" baseline="0" dirty="0" err="1" smtClean="0"/>
              <a:t>Jela</a:t>
            </a:r>
            <a:r>
              <a:rPr lang="nl-NL" baseline="0" dirty="0" smtClean="0"/>
              <a:t>) en jeugdtrauma op </a:t>
            </a:r>
            <a:r>
              <a:rPr lang="nl-NL" baseline="0" dirty="0" err="1" smtClean="0"/>
              <a:t>outcomes</a:t>
            </a:r>
            <a:r>
              <a:rPr lang="nl-NL" baseline="0" dirty="0" smtClean="0"/>
              <a:t> (</a:t>
            </a:r>
            <a:r>
              <a:rPr lang="nl-NL" baseline="0" dirty="0" err="1" smtClean="0"/>
              <a:t>groeps</a:t>
            </a:r>
            <a:r>
              <a:rPr lang="nl-NL" baseline="0" dirty="0" smtClean="0"/>
              <a:t>) CBT</a:t>
            </a:r>
            <a:endParaRPr lang="nl-NL" dirty="0"/>
          </a:p>
        </p:txBody>
      </p:sp>
      <p:sp>
        <p:nvSpPr>
          <p:cNvPr id="4" name="Tijdelijke aanduiding voor dianummer 3"/>
          <p:cNvSpPr>
            <a:spLocks noGrp="1"/>
          </p:cNvSpPr>
          <p:nvPr>
            <p:ph type="sldNum" sz="quarter" idx="10"/>
          </p:nvPr>
        </p:nvSpPr>
        <p:spPr/>
        <p:txBody>
          <a:bodyPr/>
          <a:lstStyle/>
          <a:p>
            <a:fld id="{93AEF953-5117-4647-9F56-7C1F704D80DD}" type="slidenum">
              <a:rPr lang="nl-NL" smtClean="0"/>
              <a:t>25</a:t>
            </a:fld>
            <a:endParaRPr lang="nl-NL"/>
          </a:p>
        </p:txBody>
      </p:sp>
    </p:spTree>
    <p:extLst>
      <p:ext uri="{BB962C8B-B14F-4D97-AF65-F5344CB8AC3E}">
        <p14:creationId xmlns:p14="http://schemas.microsoft.com/office/powerpoint/2010/main" val="2728365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Geen verschillen in vermoeidheid tijdens </a:t>
            </a:r>
            <a:r>
              <a:rPr lang="nl-NL" dirty="0" err="1" smtClean="0"/>
              <a:t>indiv</a:t>
            </a:r>
            <a:r>
              <a:rPr lang="nl-NL" dirty="0" smtClean="0"/>
              <a:t>.</a:t>
            </a:r>
            <a:r>
              <a:rPr lang="nl-NL" baseline="0" dirty="0" smtClean="0"/>
              <a:t> CBT of na 6 m FU tussen wel/niet JT</a:t>
            </a:r>
          </a:p>
          <a:p>
            <a:r>
              <a:rPr lang="nl-NL" baseline="0" dirty="0" smtClean="0"/>
              <a:t>Maar beperkingen: </a:t>
            </a:r>
            <a:r>
              <a:rPr lang="nl-NL" baseline="0" dirty="0" err="1" smtClean="0"/>
              <a:t>dichotome</a:t>
            </a:r>
            <a:r>
              <a:rPr lang="nl-NL" baseline="0" dirty="0" smtClean="0"/>
              <a:t> benadering JT, strikte </a:t>
            </a:r>
            <a:r>
              <a:rPr lang="nl-NL" baseline="0" dirty="0" err="1" smtClean="0"/>
              <a:t>cut-off</a:t>
            </a:r>
            <a:r>
              <a:rPr lang="nl-NL" baseline="0" dirty="0" smtClean="0"/>
              <a:t> scores en geen bevraging emotionele ervaring van JT</a:t>
            </a:r>
            <a:endParaRPr lang="nl-NL" dirty="0" smtClean="0"/>
          </a:p>
        </p:txBody>
      </p:sp>
      <p:sp>
        <p:nvSpPr>
          <p:cNvPr id="4" name="Tijdelijke aanduiding voor dianummer 3"/>
          <p:cNvSpPr>
            <a:spLocks noGrp="1"/>
          </p:cNvSpPr>
          <p:nvPr>
            <p:ph type="sldNum" sz="quarter" idx="10"/>
          </p:nvPr>
        </p:nvSpPr>
        <p:spPr/>
        <p:txBody>
          <a:bodyPr/>
          <a:lstStyle/>
          <a:p>
            <a:fld id="{93AEF953-5117-4647-9F56-7C1F704D80DD}" type="slidenum">
              <a:rPr lang="nl-NL" smtClean="0"/>
              <a:t>27</a:t>
            </a:fld>
            <a:endParaRPr lang="nl-NL"/>
          </a:p>
        </p:txBody>
      </p:sp>
    </p:spTree>
    <p:extLst>
      <p:ext uri="{BB962C8B-B14F-4D97-AF65-F5344CB8AC3E}">
        <p14:creationId xmlns:p14="http://schemas.microsoft.com/office/powerpoint/2010/main" val="3892814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Ingediend bij Frontiers in </a:t>
            </a:r>
            <a:r>
              <a:rPr lang="nl-NL" dirty="0" err="1" smtClean="0"/>
              <a:t>Psychiatry</a:t>
            </a:r>
            <a:endParaRPr lang="nl-NL" dirty="0" smtClean="0"/>
          </a:p>
          <a:p>
            <a:r>
              <a:rPr lang="nl-NL" dirty="0" smtClean="0"/>
              <a:t>N=105</a:t>
            </a:r>
          </a:p>
          <a:p>
            <a:r>
              <a:rPr lang="nl-NL" dirty="0" smtClean="0"/>
              <a:t>3 tijdstippen</a:t>
            </a:r>
          </a:p>
          <a:p>
            <a:r>
              <a:rPr lang="nl-NL" dirty="0" smtClean="0"/>
              <a:t>55% minst 1JT</a:t>
            </a:r>
            <a:endParaRPr lang="nl-NL" dirty="0"/>
          </a:p>
        </p:txBody>
      </p:sp>
      <p:sp>
        <p:nvSpPr>
          <p:cNvPr id="4" name="Tijdelijke aanduiding voor dianummer 3"/>
          <p:cNvSpPr>
            <a:spLocks noGrp="1"/>
          </p:cNvSpPr>
          <p:nvPr>
            <p:ph type="sldNum" sz="quarter" idx="10"/>
          </p:nvPr>
        </p:nvSpPr>
        <p:spPr/>
        <p:txBody>
          <a:bodyPr/>
          <a:lstStyle/>
          <a:p>
            <a:fld id="{93AEF953-5117-4647-9F56-7C1F704D80DD}" type="slidenum">
              <a:rPr lang="nl-NL" smtClean="0"/>
              <a:t>28</a:t>
            </a:fld>
            <a:endParaRPr lang="nl-NL"/>
          </a:p>
        </p:txBody>
      </p:sp>
    </p:spTree>
    <p:extLst>
      <p:ext uri="{BB962C8B-B14F-4D97-AF65-F5344CB8AC3E}">
        <p14:creationId xmlns:p14="http://schemas.microsoft.com/office/powerpoint/2010/main" val="1475903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Linear</a:t>
            </a:r>
            <a:r>
              <a:rPr lang="nl-NL" dirty="0" smtClean="0"/>
              <a:t> mixed model</a:t>
            </a:r>
          </a:p>
          <a:p>
            <a:endParaRPr lang="nl-NL" dirty="0"/>
          </a:p>
        </p:txBody>
      </p:sp>
      <p:sp>
        <p:nvSpPr>
          <p:cNvPr id="4" name="Tijdelijke aanduiding voor dianummer 3"/>
          <p:cNvSpPr>
            <a:spLocks noGrp="1"/>
          </p:cNvSpPr>
          <p:nvPr>
            <p:ph type="sldNum" sz="quarter" idx="10"/>
          </p:nvPr>
        </p:nvSpPr>
        <p:spPr/>
        <p:txBody>
          <a:bodyPr/>
          <a:lstStyle/>
          <a:p>
            <a:fld id="{93AEF953-5117-4647-9F56-7C1F704D80DD}" type="slidenum">
              <a:rPr lang="nl-NL" smtClean="0"/>
              <a:t>29</a:t>
            </a:fld>
            <a:endParaRPr lang="nl-NL"/>
          </a:p>
        </p:txBody>
      </p:sp>
    </p:spTree>
    <p:extLst>
      <p:ext uri="{BB962C8B-B14F-4D97-AF65-F5344CB8AC3E}">
        <p14:creationId xmlns:p14="http://schemas.microsoft.com/office/powerpoint/2010/main" val="2304398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Geen IE</a:t>
            </a:r>
            <a:r>
              <a:rPr lang="nl-NL" baseline="0" dirty="0" smtClean="0"/>
              <a:t> = </a:t>
            </a:r>
            <a:r>
              <a:rPr lang="nl-NL" dirty="0" smtClean="0"/>
              <a:t>JT geen effect of de evolutie van vermoeidheid of</a:t>
            </a:r>
            <a:r>
              <a:rPr lang="nl-NL" baseline="0" dirty="0" smtClean="0"/>
              <a:t> fysiek functioneren na CGT in groep BIJ CSV patiënten</a:t>
            </a:r>
          </a:p>
          <a:p>
            <a:r>
              <a:rPr lang="nl-NL" dirty="0" smtClean="0"/>
              <a:t>Impact bij </a:t>
            </a:r>
            <a:r>
              <a:rPr lang="nl-NL" dirty="0" err="1" smtClean="0"/>
              <a:t>sychodynamische</a:t>
            </a:r>
            <a:r>
              <a:rPr lang="nl-NL" dirty="0" smtClean="0"/>
              <a:t>, </a:t>
            </a:r>
            <a:r>
              <a:rPr lang="nl-NL" dirty="0" err="1" smtClean="0"/>
              <a:t>experiëntiële</a:t>
            </a:r>
            <a:r>
              <a:rPr lang="nl-NL" dirty="0" smtClean="0"/>
              <a:t>, trauma </a:t>
            </a:r>
            <a:r>
              <a:rPr lang="nl-NL" dirty="0" err="1" smtClean="0"/>
              <a:t>focused</a:t>
            </a:r>
            <a:r>
              <a:rPr lang="nl-NL" dirty="0" smtClean="0"/>
              <a:t> interventies?</a:t>
            </a:r>
          </a:p>
        </p:txBody>
      </p:sp>
      <p:sp>
        <p:nvSpPr>
          <p:cNvPr id="4" name="Tijdelijke aanduiding voor dianummer 3"/>
          <p:cNvSpPr>
            <a:spLocks noGrp="1"/>
          </p:cNvSpPr>
          <p:nvPr>
            <p:ph type="sldNum" sz="quarter" idx="10"/>
          </p:nvPr>
        </p:nvSpPr>
        <p:spPr/>
        <p:txBody>
          <a:bodyPr/>
          <a:lstStyle/>
          <a:p>
            <a:fld id="{93AEF953-5117-4647-9F56-7C1F704D80DD}" type="slidenum">
              <a:rPr lang="nl-NL" smtClean="0"/>
              <a:t>30</a:t>
            </a:fld>
            <a:endParaRPr lang="nl-NL"/>
          </a:p>
        </p:txBody>
      </p:sp>
    </p:spTree>
    <p:extLst>
      <p:ext uri="{BB962C8B-B14F-4D97-AF65-F5344CB8AC3E}">
        <p14:creationId xmlns:p14="http://schemas.microsoft.com/office/powerpoint/2010/main" val="2133152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spcBef>
                <a:spcPct val="0"/>
              </a:spcBef>
            </a:pPr>
            <a:r>
              <a:rPr lang="nl-NL" dirty="0" smtClean="0">
                <a:latin typeface="Calibri" charset="0"/>
              </a:rPr>
              <a:t>Impact van jeugdtrauma? Over</a:t>
            </a:r>
            <a:r>
              <a:rPr lang="nl-NL" baseline="0" dirty="0" smtClean="0">
                <a:latin typeface="Calibri" charset="0"/>
              </a:rPr>
              <a:t> – of onderschatting? </a:t>
            </a:r>
            <a:r>
              <a:rPr lang="nl-NL" dirty="0" smtClean="0">
                <a:latin typeface="Calibri" charset="0"/>
              </a:rPr>
              <a:t>Hoe</a:t>
            </a:r>
            <a:r>
              <a:rPr lang="nl-NL" baseline="0" dirty="0" smtClean="0">
                <a:latin typeface="Calibri" charset="0"/>
              </a:rPr>
              <a:t> </a:t>
            </a:r>
            <a:r>
              <a:rPr lang="nl-NL" dirty="0" smtClean="0">
                <a:latin typeface="Calibri" charset="0"/>
              </a:rPr>
              <a:t>kan nu een gebeurtenis dat zich in de kindertijd heeft afgespeeld, gerelateerd zijn aan mentale gezondheidsproblemen in de volwassenheid? Hierbij aansluitend stellen we de vraag hoe het komt dat bepaalde individuen geen of minder mentale gezondheidsproblemen ontwikkelen dan anderen, terwijl ze wel dezelfde </a:t>
            </a:r>
            <a:r>
              <a:rPr lang="nl-NL" dirty="0" err="1" smtClean="0">
                <a:latin typeface="Calibri" charset="0"/>
              </a:rPr>
              <a:t>ACE’s</a:t>
            </a:r>
            <a:r>
              <a:rPr lang="nl-NL" dirty="0" smtClean="0">
                <a:latin typeface="Calibri" charset="0"/>
              </a:rPr>
              <a:t> hebben meegemaakt? Blootstelling aan </a:t>
            </a:r>
            <a:r>
              <a:rPr lang="nl-NL" dirty="0" err="1" smtClean="0">
                <a:latin typeface="Calibri" charset="0"/>
              </a:rPr>
              <a:t>ACE’s</a:t>
            </a:r>
            <a:r>
              <a:rPr lang="nl-NL" dirty="0" smtClean="0">
                <a:latin typeface="Calibri" charset="0"/>
              </a:rPr>
              <a:t> is dus niet meteen gelijkgesteld aan disfunctioneren. </a:t>
            </a:r>
          </a:p>
        </p:txBody>
      </p:sp>
      <p:sp>
        <p:nvSpPr>
          <p:cNvPr id="4" name="Tijdelijke aanduiding voor dianummer 3"/>
          <p:cNvSpPr>
            <a:spLocks noGrp="1"/>
          </p:cNvSpPr>
          <p:nvPr>
            <p:ph type="sldNum" sz="quarter" idx="10"/>
          </p:nvPr>
        </p:nvSpPr>
        <p:spPr/>
        <p:txBody>
          <a:bodyPr/>
          <a:lstStyle/>
          <a:p>
            <a:pPr>
              <a:defRPr/>
            </a:pPr>
            <a:fld id="{3FDC9685-5A25-49B1-AA34-EC535DA8440E}" type="slidenum">
              <a:rPr lang="nl-NL" smtClean="0"/>
              <a:pPr>
                <a:defRPr/>
              </a:pPr>
              <a:t>32</a:t>
            </a:fld>
            <a:endParaRPr lang="nl-NL"/>
          </a:p>
        </p:txBody>
      </p:sp>
    </p:spTree>
    <p:extLst>
      <p:ext uri="{BB962C8B-B14F-4D97-AF65-F5344CB8AC3E}">
        <p14:creationId xmlns:p14="http://schemas.microsoft.com/office/powerpoint/2010/main" val="1593350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fontAlgn="auto" hangingPunct="1">
              <a:spcBef>
                <a:spcPts val="0"/>
              </a:spcBef>
              <a:spcAft>
                <a:spcPts val="0"/>
              </a:spcAft>
              <a:defRPr/>
            </a:pPr>
            <a:r>
              <a:rPr lang="nl-NL" sz="1200" kern="1200" dirty="0" smtClean="0">
                <a:solidFill>
                  <a:schemeClr val="tx1"/>
                </a:solidFill>
                <a:latin typeface="Arial Unicode MS" charset="0"/>
                <a:ea typeface="ＭＳ Ｐゴシック" charset="0"/>
                <a:cs typeface="ＭＳ Ｐゴシック" charset="0"/>
              </a:rPr>
              <a:t>*</a:t>
            </a:r>
            <a:r>
              <a:rPr lang="nl-NL" sz="1200" kern="1200" dirty="0" err="1" smtClean="0">
                <a:solidFill>
                  <a:schemeClr val="tx1"/>
                </a:solidFill>
                <a:latin typeface="Arial Unicode MS" charset="0"/>
                <a:ea typeface="ＭＳ Ｐゴシック" charset="0"/>
                <a:cs typeface="ＭＳ Ｐゴシック" charset="0"/>
              </a:rPr>
              <a:t>Copingstrategieën</a:t>
            </a:r>
            <a:r>
              <a:rPr lang="nl-NL" sz="1200" kern="1200" dirty="0" smtClean="0">
                <a:solidFill>
                  <a:schemeClr val="tx1"/>
                </a:solidFill>
                <a:latin typeface="Arial Unicode MS" charset="0"/>
                <a:ea typeface="ＭＳ Ｐゴシック" charset="0"/>
                <a:cs typeface="ＭＳ Ｐゴシック" charset="0"/>
              </a:rPr>
              <a:t> </a:t>
            </a:r>
            <a:r>
              <a:rPr lang="nl-NL" sz="1200" kern="1200" dirty="0" smtClean="0">
                <a:solidFill>
                  <a:schemeClr val="tx1"/>
                </a:solidFill>
                <a:latin typeface="Arial Unicode MS" charset="0"/>
                <a:ea typeface="ＭＳ Ｐゴシック" charset="0"/>
                <a:cs typeface="ＭＳ Ｐゴシック" charset="0"/>
              </a:rPr>
              <a:t>modereren de effecten van stressvolle </a:t>
            </a:r>
            <a:r>
              <a:rPr lang="nl-NL" sz="1200" kern="1200" dirty="0" smtClean="0">
                <a:solidFill>
                  <a:schemeClr val="tx1"/>
                </a:solidFill>
                <a:latin typeface="Arial Unicode MS" charset="0"/>
                <a:ea typeface="ＭＳ Ｐゴシック" charset="0"/>
                <a:cs typeface="ＭＳ Ｐゴシック" charset="0"/>
              </a:rPr>
              <a:t>ervaringen.</a:t>
            </a:r>
            <a:r>
              <a:rPr lang="nl-NL" sz="1200" kern="1200" baseline="0" dirty="0" smtClean="0">
                <a:solidFill>
                  <a:schemeClr val="tx1"/>
                </a:solidFill>
                <a:latin typeface="Arial Unicode MS" charset="0"/>
                <a:ea typeface="ＭＳ Ｐゴシック" charset="0"/>
                <a:cs typeface="ＭＳ Ｐゴシック" charset="0"/>
              </a:rPr>
              <a:t> </a:t>
            </a:r>
            <a:r>
              <a:rPr lang="nl-NL" sz="1200" kern="1200" dirty="0" smtClean="0">
                <a:solidFill>
                  <a:schemeClr val="tx1"/>
                </a:solidFill>
                <a:latin typeface="Arial Unicode MS" charset="0"/>
                <a:ea typeface="ＭＳ Ｐゴシック" charset="0"/>
                <a:cs typeface="ＭＳ Ｐゴシック" charset="0"/>
              </a:rPr>
              <a:t>Onaangepast</a:t>
            </a:r>
            <a:r>
              <a:rPr lang="nl-NL" sz="1200" kern="1200" dirty="0" smtClean="0">
                <a:solidFill>
                  <a:schemeClr val="tx1"/>
                </a:solidFill>
                <a:latin typeface="Arial Unicode MS" charset="0"/>
                <a:ea typeface="ＭＳ Ｐゴシック" charset="0"/>
                <a:cs typeface="ＭＳ Ｐゴシック" charset="0"/>
              </a:rPr>
              <a:t>, bijvoorbeeld ontkenning, cognitieve en gedragsmatige vermijding. </a:t>
            </a:r>
          </a:p>
          <a:p>
            <a:pPr eaLnBrk="1" fontAlgn="auto" hangingPunct="1">
              <a:spcBef>
                <a:spcPts val="0"/>
              </a:spcBef>
              <a:spcAft>
                <a:spcPts val="0"/>
              </a:spcAft>
              <a:defRPr/>
            </a:pPr>
            <a:r>
              <a:rPr lang="nl-NL" sz="1200" kern="1200" baseline="0" dirty="0" smtClean="0">
                <a:solidFill>
                  <a:schemeClr val="tx1"/>
                </a:solidFill>
                <a:latin typeface="Arial Unicode MS" charset="0"/>
                <a:ea typeface="ＭＳ Ｐゴシック" charset="0"/>
                <a:cs typeface="ＭＳ Ｐゴシック" charset="0"/>
              </a:rPr>
              <a:t> </a:t>
            </a:r>
            <a:r>
              <a:rPr lang="nl-NL" sz="1200" kern="1200" dirty="0" smtClean="0">
                <a:solidFill>
                  <a:schemeClr val="tx1"/>
                </a:solidFill>
                <a:latin typeface="Arial Unicode MS" charset="0"/>
                <a:ea typeface="ＭＳ Ｐゴシック" charset="0"/>
                <a:cs typeface="ＭＳ Ｐゴシック" charset="0"/>
              </a:rPr>
              <a:t>Vermijdende </a:t>
            </a:r>
            <a:r>
              <a:rPr lang="nl-NL" sz="1200" kern="1200" dirty="0" smtClean="0">
                <a:solidFill>
                  <a:schemeClr val="tx1"/>
                </a:solidFill>
                <a:latin typeface="Arial Unicode MS" charset="0"/>
                <a:ea typeface="ＭＳ Ｐゴシック" charset="0"/>
                <a:cs typeface="ＭＳ Ｐゴシック" charset="0"/>
              </a:rPr>
              <a:t>coping als gedeeltelijke mediator in de relatie tussen kindertrauma en psychologisch leed en middelenmisbruik in de volwassenheid </a:t>
            </a:r>
          </a:p>
          <a:p>
            <a:pPr marL="171450" indent="-171450" eaLnBrk="1" fontAlgn="auto" hangingPunct="1">
              <a:spcBef>
                <a:spcPts val="0"/>
              </a:spcBef>
              <a:spcAft>
                <a:spcPts val="0"/>
              </a:spcAft>
              <a:buFontTx/>
              <a:buChar char="•"/>
              <a:defRPr/>
            </a:pPr>
            <a:r>
              <a:rPr lang="nl-NL" sz="1200" i="1" kern="1200" dirty="0" err="1" smtClean="0">
                <a:solidFill>
                  <a:schemeClr val="tx1"/>
                </a:solidFill>
                <a:latin typeface="Arial Unicode MS" charset="0"/>
                <a:ea typeface="ＭＳ Ｐゴシック" charset="0"/>
                <a:cs typeface="ＭＳ Ｐゴシック" charset="0"/>
              </a:rPr>
              <a:t>Resilience</a:t>
            </a:r>
            <a:r>
              <a:rPr lang="nl-NL" sz="1200" kern="1200" dirty="0" smtClean="0">
                <a:solidFill>
                  <a:schemeClr val="tx1"/>
                </a:solidFill>
                <a:latin typeface="Arial Unicode MS" charset="0"/>
                <a:ea typeface="ＭＳ Ｐゴシック" charset="0"/>
                <a:cs typeface="ＭＳ Ｐゴシック" charset="0"/>
              </a:rPr>
              <a:t>, veerkracht of </a:t>
            </a:r>
            <a:r>
              <a:rPr lang="nl-NL" sz="1200" kern="1200" dirty="0" smtClean="0">
                <a:solidFill>
                  <a:schemeClr val="tx1"/>
                </a:solidFill>
                <a:latin typeface="Arial Unicode MS" charset="0"/>
                <a:ea typeface="ＭＳ Ｐゴシック" charset="0"/>
                <a:cs typeface="ＭＳ Ｐゴシック" charset="0"/>
              </a:rPr>
              <a:t>weerbaarheid; </a:t>
            </a:r>
            <a:r>
              <a:rPr lang="nl-NL" sz="1200" kern="1200" dirty="0" smtClean="0">
                <a:solidFill>
                  <a:schemeClr val="tx1"/>
                </a:solidFill>
                <a:latin typeface="Arial Unicode MS" charset="0"/>
                <a:ea typeface="ＭＳ Ｐゴシック" charset="0"/>
                <a:cs typeface="ＭＳ Ｐゴシック" charset="0"/>
              </a:rPr>
              <a:t>Psychosociale factoren en veranderingen in het leven van een persoon </a:t>
            </a:r>
          </a:p>
          <a:p>
            <a:pPr eaLnBrk="1" fontAlgn="auto" hangingPunct="1">
              <a:spcBef>
                <a:spcPts val="0"/>
              </a:spcBef>
              <a:spcAft>
                <a:spcPts val="0"/>
              </a:spcAft>
              <a:defRPr/>
            </a:pPr>
            <a:r>
              <a:rPr lang="nl-NL" sz="1200" kern="1200" dirty="0" smtClean="0">
                <a:solidFill>
                  <a:schemeClr val="tx1"/>
                </a:solidFill>
                <a:latin typeface="Arial Unicode MS" charset="0"/>
                <a:ea typeface="ＭＳ Ｐゴシック" charset="0"/>
                <a:cs typeface="ＭＳ Ｐゴシック" charset="0"/>
              </a:rPr>
              <a:t>Positieve psychologie; negatieve correlatie tussen optimisme en PTSS; </a:t>
            </a:r>
            <a:r>
              <a:rPr lang="nl-NL" sz="1200" kern="1200" dirty="0" err="1" smtClean="0">
                <a:solidFill>
                  <a:schemeClr val="tx1"/>
                </a:solidFill>
                <a:latin typeface="Arial Unicode MS" charset="0"/>
                <a:ea typeface="ＭＳ Ｐゴシック" charset="0"/>
                <a:cs typeface="ＭＳ Ｐゴシック" charset="0"/>
              </a:rPr>
              <a:t>stressgerelateerde</a:t>
            </a:r>
            <a:r>
              <a:rPr lang="nl-NL" sz="1200" kern="1200" dirty="0" smtClean="0">
                <a:solidFill>
                  <a:schemeClr val="tx1"/>
                </a:solidFill>
                <a:latin typeface="Arial Unicode MS" charset="0"/>
                <a:ea typeface="ＭＳ Ｐゴシック" charset="0"/>
                <a:cs typeface="ＭＳ Ｐゴシック" charset="0"/>
              </a:rPr>
              <a:t> groei.</a:t>
            </a:r>
            <a:r>
              <a:rPr lang="nl-NL" sz="1200" kern="1200" baseline="0" dirty="0" smtClean="0">
                <a:solidFill>
                  <a:schemeClr val="tx1"/>
                </a:solidFill>
                <a:latin typeface="Arial Unicode MS" charset="0"/>
                <a:ea typeface="ＭＳ Ｐゴシック" charset="0"/>
                <a:cs typeface="ＭＳ Ｐゴシック" charset="0"/>
              </a:rPr>
              <a:t> </a:t>
            </a:r>
            <a:endParaRPr lang="nl-NL" sz="1200" kern="1200" baseline="0" dirty="0" smtClean="0">
              <a:solidFill>
                <a:schemeClr val="tx1"/>
              </a:solidFill>
              <a:latin typeface="Arial Unicode MS" charset="0"/>
              <a:ea typeface="ＭＳ Ｐゴシック" charset="0"/>
              <a:cs typeface="ＭＳ Ｐゴシック" charset="0"/>
            </a:endParaRPr>
          </a:p>
          <a:p>
            <a:pPr eaLnBrk="1" fontAlgn="auto" hangingPunct="1">
              <a:spcBef>
                <a:spcPts val="0"/>
              </a:spcBef>
              <a:spcAft>
                <a:spcPts val="0"/>
              </a:spcAft>
              <a:defRPr/>
            </a:pPr>
            <a:r>
              <a:rPr lang="nl-NL" sz="1200" kern="1200" baseline="0" dirty="0" smtClean="0">
                <a:solidFill>
                  <a:schemeClr val="tx1"/>
                </a:solidFill>
                <a:latin typeface="Arial Unicode MS" charset="0"/>
                <a:ea typeface="ＭＳ Ｐゴシック" charset="0"/>
                <a:cs typeface="ＭＳ Ｐゴシック" charset="0"/>
              </a:rPr>
              <a:t>* De voordelen van </a:t>
            </a:r>
            <a:r>
              <a:rPr lang="nl-NL" sz="1200" kern="1200" baseline="0" dirty="0" err="1" smtClean="0">
                <a:solidFill>
                  <a:schemeClr val="tx1"/>
                </a:solidFill>
                <a:latin typeface="Arial Unicode MS" charset="0"/>
                <a:ea typeface="ＭＳ Ｐゴシック" charset="0"/>
                <a:cs typeface="ＭＳ Ｐゴシック" charset="0"/>
              </a:rPr>
              <a:t>disclosure</a:t>
            </a:r>
            <a:r>
              <a:rPr lang="nl-NL" sz="1200" kern="1200" baseline="0" dirty="0" smtClean="0">
                <a:solidFill>
                  <a:schemeClr val="tx1"/>
                </a:solidFill>
                <a:latin typeface="Arial Unicode MS" charset="0"/>
                <a:ea typeface="ＭＳ Ｐゴシック" charset="0"/>
                <a:cs typeface="ＭＳ Ｐゴシック" charset="0"/>
              </a:rPr>
              <a:t> worden vaak uitgebalanceerd door de schaamte, angst (</a:t>
            </a:r>
            <a:r>
              <a:rPr lang="nl-NL" sz="1200" kern="1200" baseline="0" dirty="0" err="1" smtClean="0">
                <a:solidFill>
                  <a:schemeClr val="tx1"/>
                </a:solidFill>
                <a:latin typeface="Arial Unicode MS" charset="0"/>
                <a:ea typeface="ＭＳ Ｐゴシック" charset="0"/>
                <a:cs typeface="ＭＳ Ｐゴシック" charset="0"/>
              </a:rPr>
              <a:t>hertraumatisatie</a:t>
            </a:r>
            <a:r>
              <a:rPr lang="nl-NL" sz="1200" kern="1200" baseline="0" dirty="0" smtClean="0">
                <a:solidFill>
                  <a:schemeClr val="tx1"/>
                </a:solidFill>
                <a:latin typeface="Arial Unicode MS" charset="0"/>
                <a:ea typeface="ＭＳ Ｐゴシック" charset="0"/>
                <a:cs typeface="ＭＳ Ｐゴシック" charset="0"/>
              </a:rPr>
              <a:t>) en (vaak foute) gedachten over hoe de andere de informatie gaan beoordelen</a:t>
            </a:r>
          </a:p>
          <a:p>
            <a:pPr eaLnBrk="1" fontAlgn="auto" hangingPunct="1">
              <a:spcBef>
                <a:spcPts val="0"/>
              </a:spcBef>
              <a:spcAft>
                <a:spcPts val="0"/>
              </a:spcAft>
              <a:defRPr/>
            </a:pPr>
            <a:r>
              <a:rPr lang="nl-NL" sz="1200" kern="1200" baseline="0" dirty="0" smtClean="0">
                <a:solidFill>
                  <a:schemeClr val="tx1"/>
                </a:solidFill>
                <a:latin typeface="Arial Unicode MS" charset="0"/>
                <a:ea typeface="ＭＳ Ｐゴシック" charset="0"/>
                <a:cs typeface="ＭＳ Ｐゴシック" charset="0"/>
              </a:rPr>
              <a:t>* </a:t>
            </a:r>
            <a:r>
              <a:rPr lang="nl-NL" sz="1200" kern="1200" dirty="0" smtClean="0">
                <a:solidFill>
                  <a:schemeClr val="tx1"/>
                </a:solidFill>
                <a:latin typeface="Arial Unicode MS" charset="0"/>
                <a:ea typeface="ＭＳ Ｐゴシック" charset="0"/>
                <a:cs typeface="ＭＳ Ｐゴシック" charset="0"/>
              </a:rPr>
              <a:t>Ontwikkeling</a:t>
            </a:r>
            <a:r>
              <a:rPr lang="nl-NL" sz="1200" kern="1200" baseline="0" dirty="0" smtClean="0">
                <a:solidFill>
                  <a:schemeClr val="tx1"/>
                </a:solidFill>
                <a:latin typeface="Arial Unicode MS" charset="0"/>
                <a:ea typeface="ＭＳ Ｐゴシック" charset="0"/>
                <a:cs typeface="ＭＳ Ｐゴシック" charset="0"/>
              </a:rPr>
              <a:t> </a:t>
            </a:r>
            <a:r>
              <a:rPr lang="nl-NL" sz="1200" kern="1200" baseline="0" dirty="0" smtClean="0">
                <a:solidFill>
                  <a:schemeClr val="tx1"/>
                </a:solidFill>
                <a:latin typeface="Arial Unicode MS" charset="0"/>
                <a:ea typeface="ＭＳ Ｐゴシック" charset="0"/>
                <a:cs typeface="ＭＳ Ｐゴシック" charset="0"/>
              </a:rPr>
              <a:t>intern werkmodel als de wereld is gevaarlijk </a:t>
            </a:r>
            <a:r>
              <a:rPr lang="nl-NL" sz="1200" kern="1200" baseline="0" dirty="0" smtClean="0">
                <a:solidFill>
                  <a:schemeClr val="tx1"/>
                </a:solidFill>
                <a:latin typeface="Arial Unicode MS" charset="0"/>
                <a:ea typeface="ＭＳ Ｐゴシック" charset="0"/>
                <a:cs typeface="ＭＳ Ｐゴシック" charset="0"/>
                <a:sym typeface="Wingdings"/>
              </a:rPr>
              <a:t> emotionele stress  CVS. </a:t>
            </a:r>
            <a:r>
              <a:rPr lang="nl-NL" sz="1200" kern="1200" baseline="0" dirty="0" err="1" smtClean="0">
                <a:solidFill>
                  <a:schemeClr val="tx1"/>
                </a:solidFill>
                <a:latin typeface="Arial Unicode MS" charset="0"/>
                <a:ea typeface="ＭＳ Ｐゴシック" charset="0"/>
                <a:cs typeface="ＭＳ Ｐゴシック" charset="0"/>
                <a:sym typeface="Wingdings"/>
              </a:rPr>
              <a:t>Neuroticisme</a:t>
            </a:r>
            <a:r>
              <a:rPr lang="nl-NL" sz="1200" kern="1200" baseline="0" dirty="0" smtClean="0">
                <a:solidFill>
                  <a:schemeClr val="tx1"/>
                </a:solidFill>
                <a:latin typeface="Arial Unicode MS" charset="0"/>
                <a:ea typeface="ＭＳ Ｐゴシック" charset="0"/>
                <a:cs typeface="ＭＳ Ｐゴシック" charset="0"/>
                <a:sym typeface="Wingdings"/>
              </a:rPr>
              <a:t>, negatieve affectiviteit  neigingen tot </a:t>
            </a:r>
            <a:r>
              <a:rPr lang="nl-NL" sz="1200" kern="1200" baseline="0" dirty="0" err="1" smtClean="0">
                <a:solidFill>
                  <a:schemeClr val="tx1"/>
                </a:solidFill>
                <a:latin typeface="Arial Unicode MS" charset="0"/>
                <a:ea typeface="ＭＳ Ｐゴシック" charset="0"/>
                <a:cs typeface="ＭＳ Ｐゴシック" charset="0"/>
                <a:sym typeface="Wingdings"/>
              </a:rPr>
              <a:t>somatisatie</a:t>
            </a:r>
            <a:r>
              <a:rPr lang="nl-NL" sz="1200" kern="1200" baseline="0" dirty="0" smtClean="0">
                <a:solidFill>
                  <a:schemeClr val="tx1"/>
                </a:solidFill>
                <a:latin typeface="Arial Unicode MS" charset="0"/>
                <a:ea typeface="ＭＳ Ｐゴシック" charset="0"/>
                <a:cs typeface="ＭＳ Ｐゴシック" charset="0"/>
                <a:sym typeface="Wingdings"/>
              </a:rPr>
              <a:t>. Subtypes JT gerelateerd aan persoonlijkheidstrekken.</a:t>
            </a:r>
          </a:p>
          <a:p>
            <a:pPr marL="171450" indent="-171450" eaLnBrk="1" fontAlgn="auto" hangingPunct="1">
              <a:spcBef>
                <a:spcPts val="0"/>
              </a:spcBef>
              <a:spcAft>
                <a:spcPts val="0"/>
              </a:spcAft>
              <a:buFontTx/>
              <a:buChar char="•"/>
              <a:defRPr/>
            </a:pPr>
            <a:r>
              <a:rPr lang="nl-NL" sz="1200" kern="1200" baseline="0" dirty="0" smtClean="0">
                <a:solidFill>
                  <a:schemeClr val="tx1"/>
                </a:solidFill>
                <a:latin typeface="Arial Unicode MS" charset="0"/>
                <a:ea typeface="ＭＳ Ｐゴシック" charset="0"/>
                <a:cs typeface="ＭＳ Ｐゴシック" charset="0"/>
                <a:sym typeface="Wingdings"/>
              </a:rPr>
              <a:t> Seksueel misbruik verwoestend effect op </a:t>
            </a:r>
            <a:r>
              <a:rPr lang="nl-NL" sz="1200" kern="1200" baseline="0" dirty="0" smtClean="0">
                <a:solidFill>
                  <a:schemeClr val="tx1"/>
                </a:solidFill>
                <a:latin typeface="Arial Unicode MS" charset="0"/>
                <a:ea typeface="ＭＳ Ｐゴシック" charset="0"/>
                <a:cs typeface="ＭＳ Ｐゴシック" charset="0"/>
                <a:sym typeface="Wingdings"/>
              </a:rPr>
              <a:t>zelfvertrouwen; ongezonde relaties; tragedie van de herhaling. </a:t>
            </a:r>
            <a:r>
              <a:rPr lang="nl-NL" sz="1200" kern="1200" baseline="0" dirty="0" smtClean="0">
                <a:solidFill>
                  <a:schemeClr val="tx1"/>
                </a:solidFill>
                <a:latin typeface="Arial Unicode MS" charset="0"/>
                <a:ea typeface="ＭＳ Ｐゴシック" charset="0"/>
                <a:cs typeface="ＭＳ Ｐゴシック" charset="0"/>
                <a:sym typeface="Wingdings"/>
              </a:rPr>
              <a:t>Stress  CVS</a:t>
            </a:r>
          </a:p>
          <a:p>
            <a:pPr marL="171450" indent="-171450" eaLnBrk="1" fontAlgn="auto" hangingPunct="1">
              <a:spcBef>
                <a:spcPts val="0"/>
              </a:spcBef>
              <a:spcAft>
                <a:spcPts val="0"/>
              </a:spcAft>
              <a:buFontTx/>
              <a:buChar char="•"/>
              <a:defRPr/>
            </a:pPr>
            <a:r>
              <a:rPr lang="nl-NL" sz="1200" kern="1200" baseline="0" dirty="0" smtClean="0">
                <a:solidFill>
                  <a:schemeClr val="tx1"/>
                </a:solidFill>
                <a:latin typeface="Arial Unicode MS" charset="0"/>
                <a:ea typeface="ＭＳ Ｐゴシック" charset="0"/>
                <a:cs typeface="ＭＳ Ｐゴシック" charset="0"/>
                <a:sym typeface="Wingdings"/>
              </a:rPr>
              <a:t>Sociale leertheorie: door seksuele ongewilde aandacht  erg bewust van hun uiterlijk  geen subjectieve kijk op zichzelf maar zichzelf zien als object in de ogen van anderen ontevredenheid en angst over hun lichaam. Storingen in </a:t>
            </a:r>
            <a:r>
              <a:rPr lang="nl-NL" sz="1200" kern="1200" baseline="0" dirty="0" err="1" smtClean="0">
                <a:solidFill>
                  <a:schemeClr val="tx1"/>
                </a:solidFill>
                <a:latin typeface="Arial Unicode MS" charset="0"/>
                <a:ea typeface="ＭＳ Ｐゴシック" charset="0"/>
                <a:cs typeface="ＭＳ Ｐゴシック" charset="0"/>
                <a:sym typeface="Wingdings"/>
              </a:rPr>
              <a:t>embodied</a:t>
            </a:r>
            <a:r>
              <a:rPr lang="nl-NL" sz="1200" kern="1200" baseline="0" dirty="0" smtClean="0">
                <a:solidFill>
                  <a:schemeClr val="tx1"/>
                </a:solidFill>
                <a:latin typeface="Arial Unicode MS" charset="0"/>
                <a:ea typeface="ＭＳ Ｐゴシック" charset="0"/>
                <a:cs typeface="ＭＳ Ｐゴシック" charset="0"/>
                <a:sym typeface="Wingdings"/>
              </a:rPr>
              <a:t> </a:t>
            </a:r>
            <a:r>
              <a:rPr lang="nl-NL" sz="1200" kern="1200" baseline="0" dirty="0" err="1" smtClean="0">
                <a:solidFill>
                  <a:schemeClr val="tx1"/>
                </a:solidFill>
                <a:latin typeface="Arial Unicode MS" charset="0"/>
                <a:ea typeface="ＭＳ Ｐゴシック" charset="0"/>
                <a:cs typeface="ＭＳ Ｐゴシック" charset="0"/>
                <a:sym typeface="Wingdings"/>
              </a:rPr>
              <a:t>mentalizing</a:t>
            </a:r>
            <a:r>
              <a:rPr lang="nl-NL" sz="1200" kern="1200" baseline="0" dirty="0" smtClean="0">
                <a:solidFill>
                  <a:schemeClr val="tx1"/>
                </a:solidFill>
                <a:latin typeface="Arial Unicode MS" charset="0"/>
                <a:ea typeface="ＭＳ Ｐゴシック" charset="0"/>
                <a:cs typeface="ＭＳ Ｐゴシック" charset="0"/>
                <a:sym typeface="Wingdings"/>
              </a:rPr>
              <a:t> (capaciteit om lichamelijk sensaties en signalen te interpreteren) of verhoogd lichamelijk bewustzijn (vaak bij CVS) –&gt; klachten van vermoeidheid en verminderd fysiek functioneren. </a:t>
            </a:r>
            <a:endParaRPr lang="nl-NL" sz="1200" kern="1200" dirty="0" smtClean="0">
              <a:solidFill>
                <a:schemeClr val="tx1"/>
              </a:solidFill>
              <a:latin typeface="Arial Unicode MS" charset="0"/>
              <a:ea typeface="ＭＳ Ｐゴシック" charset="0"/>
              <a:cs typeface="ＭＳ Ｐゴシック" charset="0"/>
            </a:endParaRPr>
          </a:p>
        </p:txBody>
      </p:sp>
      <p:sp>
        <p:nvSpPr>
          <p:cNvPr id="4" name="Tijdelijke aanduiding voor dianummer 3"/>
          <p:cNvSpPr>
            <a:spLocks noGrp="1"/>
          </p:cNvSpPr>
          <p:nvPr>
            <p:ph type="sldNum" sz="quarter" idx="10"/>
          </p:nvPr>
        </p:nvSpPr>
        <p:spPr/>
        <p:txBody>
          <a:bodyPr/>
          <a:lstStyle/>
          <a:p>
            <a:fld id="{93AEF953-5117-4647-9F56-7C1F704D80DD}" type="slidenum">
              <a:rPr lang="nl-NL" smtClean="0"/>
              <a:t>33</a:t>
            </a:fld>
            <a:endParaRPr lang="nl-NL"/>
          </a:p>
        </p:txBody>
      </p:sp>
    </p:spTree>
    <p:extLst>
      <p:ext uri="{BB962C8B-B14F-4D97-AF65-F5344CB8AC3E}">
        <p14:creationId xmlns:p14="http://schemas.microsoft.com/office/powerpoint/2010/main" val="1408709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Focus op subtype van jeugdtrauma</a:t>
            </a:r>
          </a:p>
        </p:txBody>
      </p:sp>
      <p:sp>
        <p:nvSpPr>
          <p:cNvPr id="4" name="Tijdelijke aanduiding voor dianummer 3"/>
          <p:cNvSpPr>
            <a:spLocks noGrp="1"/>
          </p:cNvSpPr>
          <p:nvPr>
            <p:ph type="sldNum" sz="quarter" idx="10"/>
          </p:nvPr>
        </p:nvSpPr>
        <p:spPr/>
        <p:txBody>
          <a:bodyPr/>
          <a:lstStyle/>
          <a:p>
            <a:fld id="{93AEF953-5117-4647-9F56-7C1F704D80DD}" type="slidenum">
              <a:rPr lang="nl-NL" smtClean="0"/>
              <a:t>3</a:t>
            </a:fld>
            <a:endParaRPr lang="nl-NL"/>
          </a:p>
        </p:txBody>
      </p:sp>
    </p:spTree>
    <p:extLst>
      <p:ext uri="{BB962C8B-B14F-4D97-AF65-F5344CB8AC3E}">
        <p14:creationId xmlns:p14="http://schemas.microsoft.com/office/powerpoint/2010/main" val="4240304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Dosis-responsrelatie</a:t>
            </a:r>
            <a:endParaRPr lang="nl-NL" dirty="0"/>
          </a:p>
        </p:txBody>
      </p:sp>
      <p:sp>
        <p:nvSpPr>
          <p:cNvPr id="4" name="Tijdelijke aanduiding voor dianummer 3"/>
          <p:cNvSpPr>
            <a:spLocks noGrp="1"/>
          </p:cNvSpPr>
          <p:nvPr>
            <p:ph type="sldNum" sz="quarter" idx="10"/>
          </p:nvPr>
        </p:nvSpPr>
        <p:spPr/>
        <p:txBody>
          <a:bodyPr/>
          <a:lstStyle/>
          <a:p>
            <a:fld id="{93AEF953-5117-4647-9F56-7C1F704D80DD}" type="slidenum">
              <a:rPr lang="nl-NL" smtClean="0"/>
              <a:t>4</a:t>
            </a:fld>
            <a:endParaRPr lang="nl-NL"/>
          </a:p>
        </p:txBody>
      </p:sp>
    </p:spTree>
    <p:extLst>
      <p:ext uri="{BB962C8B-B14F-4D97-AF65-F5344CB8AC3E}">
        <p14:creationId xmlns:p14="http://schemas.microsoft.com/office/powerpoint/2010/main" val="21401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OR=4 met controle voor </a:t>
            </a:r>
            <a:r>
              <a:rPr lang="nl-NL" dirty="0" err="1" smtClean="0"/>
              <a:t>comorbide</a:t>
            </a:r>
            <a:r>
              <a:rPr lang="nl-NL" dirty="0" smtClean="0"/>
              <a:t> psychiatrische stoornissen</a:t>
            </a:r>
          </a:p>
          <a:p>
            <a:r>
              <a:rPr lang="nl-NL" dirty="0" smtClean="0"/>
              <a:t>Alle</a:t>
            </a:r>
            <a:r>
              <a:rPr lang="nl-NL" baseline="0" dirty="0" smtClean="0"/>
              <a:t> </a:t>
            </a:r>
            <a:r>
              <a:rPr lang="nl-NL" baseline="0" dirty="0" smtClean="0"/>
              <a:t>vormen</a:t>
            </a:r>
          </a:p>
          <a:p>
            <a:r>
              <a:rPr lang="nl-NL" baseline="0" dirty="0" smtClean="0"/>
              <a:t>Rol blootstellingsgraad</a:t>
            </a:r>
          </a:p>
          <a:p>
            <a:r>
              <a:rPr lang="nl-NL" baseline="0" dirty="0" smtClean="0"/>
              <a:t>Ernstige lichamelijke klachten en hogere psychiatrische </a:t>
            </a:r>
            <a:r>
              <a:rPr lang="nl-NL" baseline="0" dirty="0" err="1" smtClean="0"/>
              <a:t>comorbiditeit</a:t>
            </a:r>
            <a:r>
              <a:rPr lang="nl-NL" baseline="0" dirty="0" smtClean="0"/>
              <a:t> (D, A, PTSD)</a:t>
            </a:r>
            <a:endParaRPr lang="nl-NL" dirty="0" smtClean="0"/>
          </a:p>
        </p:txBody>
      </p:sp>
      <p:sp>
        <p:nvSpPr>
          <p:cNvPr id="4" name="Tijdelijke aanduiding voor dianummer 3"/>
          <p:cNvSpPr>
            <a:spLocks noGrp="1"/>
          </p:cNvSpPr>
          <p:nvPr>
            <p:ph type="sldNum" sz="quarter" idx="10"/>
          </p:nvPr>
        </p:nvSpPr>
        <p:spPr/>
        <p:txBody>
          <a:bodyPr/>
          <a:lstStyle/>
          <a:p>
            <a:fld id="{93AEF953-5117-4647-9F56-7C1F704D80DD}" type="slidenum">
              <a:rPr lang="nl-NL" smtClean="0"/>
              <a:t>5</a:t>
            </a:fld>
            <a:endParaRPr lang="nl-NL"/>
          </a:p>
        </p:txBody>
      </p:sp>
    </p:spTree>
    <p:extLst>
      <p:ext uri="{BB962C8B-B14F-4D97-AF65-F5344CB8AC3E}">
        <p14:creationId xmlns:p14="http://schemas.microsoft.com/office/powerpoint/2010/main" val="1367918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*Functionele somatische syndromen</a:t>
            </a:r>
          </a:p>
          <a:p>
            <a:r>
              <a:rPr lang="nl-NL" dirty="0" smtClean="0"/>
              <a:t>Medisch</a:t>
            </a:r>
            <a:r>
              <a:rPr lang="nl-NL" baseline="0" dirty="0" smtClean="0"/>
              <a:t> onverklaarde lichamelijke klachten, hoge niveaus van psychische en/of fysieke stress</a:t>
            </a:r>
          </a:p>
          <a:p>
            <a:r>
              <a:rPr lang="nl-NL" baseline="0" dirty="0" smtClean="0"/>
              <a:t>Aanhoudende of steeds terugkerende vermoeidheid en pijnklachten</a:t>
            </a:r>
          </a:p>
          <a:p>
            <a:r>
              <a:rPr lang="nl-NL" baseline="0" dirty="0" smtClean="0"/>
              <a:t>Meer bij vrouwen (70%). </a:t>
            </a:r>
            <a:r>
              <a:rPr lang="nl-NL" baseline="0" dirty="0" err="1" smtClean="0"/>
              <a:t>Comorbiditeit</a:t>
            </a:r>
            <a:r>
              <a:rPr lang="nl-NL" baseline="0" dirty="0" smtClean="0"/>
              <a:t>.</a:t>
            </a:r>
          </a:p>
          <a:p>
            <a:endParaRPr lang="nl-NL" baseline="0" dirty="0" smtClean="0"/>
          </a:p>
          <a:p>
            <a:r>
              <a:rPr lang="nl-NL" baseline="0" dirty="0" smtClean="0"/>
              <a:t>*Oorzaak multifactorieel:	-vb. familiaal-genetisch, geslacht, depressie, jeugdtrauma, ontregelingen HPA-as, persoonlijkheid (workaholic),…</a:t>
            </a:r>
          </a:p>
          <a:p>
            <a:r>
              <a:rPr lang="nl-NL" baseline="0" dirty="0" smtClean="0"/>
              <a:t>				-vb. lichamelijke aandoeningen, verlies, </a:t>
            </a:r>
            <a:r>
              <a:rPr lang="nl-NL" baseline="0" dirty="0" err="1" smtClean="0"/>
              <a:t>workload</a:t>
            </a:r>
            <a:r>
              <a:rPr lang="nl-NL" baseline="0" dirty="0" smtClean="0"/>
              <a:t>. Geen duidelijke aanleiding.</a:t>
            </a:r>
          </a:p>
          <a:p>
            <a:r>
              <a:rPr lang="nl-NL" baseline="0" dirty="0" smtClean="0"/>
              <a:t>				-vb. lage </a:t>
            </a:r>
            <a:r>
              <a:rPr lang="nl-NL" baseline="0" dirty="0" err="1" smtClean="0"/>
              <a:t>self-efficacy</a:t>
            </a:r>
            <a:r>
              <a:rPr lang="nl-NL" baseline="0" dirty="0" smtClean="0"/>
              <a:t>, lichaamsgerichtheid, somatische </a:t>
            </a:r>
            <a:r>
              <a:rPr lang="nl-NL" baseline="0" dirty="0" err="1" smtClean="0"/>
              <a:t>attibutie</a:t>
            </a:r>
            <a:r>
              <a:rPr lang="nl-NL" baseline="0" dirty="0" smtClean="0"/>
              <a:t>, gebrek/teveel aan sociale steun,…</a:t>
            </a:r>
          </a:p>
        </p:txBody>
      </p:sp>
      <p:sp>
        <p:nvSpPr>
          <p:cNvPr id="4" name="Tijdelijke aanduiding voor dianummer 3"/>
          <p:cNvSpPr>
            <a:spLocks noGrp="1"/>
          </p:cNvSpPr>
          <p:nvPr>
            <p:ph type="sldNum" sz="quarter" idx="10"/>
          </p:nvPr>
        </p:nvSpPr>
        <p:spPr/>
        <p:txBody>
          <a:bodyPr/>
          <a:lstStyle/>
          <a:p>
            <a:fld id="{93AEF953-5117-4647-9F56-7C1F704D80DD}" type="slidenum">
              <a:rPr lang="nl-NL" smtClean="0"/>
              <a:t>6</a:t>
            </a:fld>
            <a:endParaRPr lang="nl-NL"/>
          </a:p>
        </p:txBody>
      </p:sp>
    </p:spTree>
    <p:extLst>
      <p:ext uri="{BB962C8B-B14F-4D97-AF65-F5344CB8AC3E}">
        <p14:creationId xmlns:p14="http://schemas.microsoft.com/office/powerpoint/2010/main" val="1601145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Moeilij</a:t>
            </a:r>
            <a:r>
              <a:rPr lang="nl-NL" baseline="0" dirty="0" smtClean="0"/>
              <a:t>k om mee om te gaan. Geestloze lichaam en onstoffelijke </a:t>
            </a:r>
            <a:r>
              <a:rPr lang="nl-NL" baseline="0" dirty="0" err="1" smtClean="0"/>
              <a:t>psyche</a:t>
            </a:r>
            <a:endParaRPr lang="nl-NL" baseline="0" dirty="0" smtClean="0"/>
          </a:p>
          <a:p>
            <a:r>
              <a:rPr lang="nl-NL" baseline="0" dirty="0" smtClean="0"/>
              <a:t>Splitsing tussen geest en lichaam </a:t>
            </a:r>
            <a:r>
              <a:rPr lang="nl-NL" baseline="0" dirty="0" smtClean="0">
                <a:sym typeface="Wingdings"/>
              </a:rPr>
              <a:t> het zit allemaal in je hoofd</a:t>
            </a:r>
            <a:endParaRPr lang="nl-NL" dirty="0" smtClean="0"/>
          </a:p>
        </p:txBody>
      </p:sp>
      <p:sp>
        <p:nvSpPr>
          <p:cNvPr id="4" name="Tijdelijke aanduiding voor dianummer 3"/>
          <p:cNvSpPr>
            <a:spLocks noGrp="1"/>
          </p:cNvSpPr>
          <p:nvPr>
            <p:ph type="sldNum" sz="quarter" idx="10"/>
          </p:nvPr>
        </p:nvSpPr>
        <p:spPr/>
        <p:txBody>
          <a:bodyPr/>
          <a:lstStyle/>
          <a:p>
            <a:fld id="{93AEF953-5117-4647-9F56-7C1F704D80DD}" type="slidenum">
              <a:rPr lang="nl-NL" smtClean="0"/>
              <a:t>7</a:t>
            </a:fld>
            <a:endParaRPr lang="nl-NL"/>
          </a:p>
        </p:txBody>
      </p:sp>
    </p:spTree>
    <p:extLst>
      <p:ext uri="{BB962C8B-B14F-4D97-AF65-F5344CB8AC3E}">
        <p14:creationId xmlns:p14="http://schemas.microsoft.com/office/powerpoint/2010/main" val="3523727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dirty="0" smtClean="0"/>
              <a:t>Vermoeidheid kennen we allemaal.</a:t>
            </a:r>
          </a:p>
        </p:txBody>
      </p:sp>
      <p:sp>
        <p:nvSpPr>
          <p:cNvPr id="4" name="Tijdelijke aanduiding voor dianummer 3"/>
          <p:cNvSpPr>
            <a:spLocks noGrp="1"/>
          </p:cNvSpPr>
          <p:nvPr>
            <p:ph type="sldNum" sz="quarter" idx="10"/>
          </p:nvPr>
        </p:nvSpPr>
        <p:spPr/>
        <p:txBody>
          <a:bodyPr/>
          <a:lstStyle/>
          <a:p>
            <a:fld id="{93AEF953-5117-4647-9F56-7C1F704D80DD}" type="slidenum">
              <a:rPr lang="nl-NL" smtClean="0"/>
              <a:t>9</a:t>
            </a:fld>
            <a:endParaRPr lang="nl-NL"/>
          </a:p>
        </p:txBody>
      </p:sp>
    </p:spTree>
    <p:extLst>
      <p:ext uri="{BB962C8B-B14F-4D97-AF65-F5344CB8AC3E}">
        <p14:creationId xmlns:p14="http://schemas.microsoft.com/office/powerpoint/2010/main" val="428236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Vele onderhoudende</a:t>
            </a:r>
            <a:r>
              <a:rPr lang="nl-NL" baseline="0" dirty="0" smtClean="0"/>
              <a:t> stressfactoren</a:t>
            </a:r>
            <a:endParaRPr lang="nl-NL" dirty="0"/>
          </a:p>
        </p:txBody>
      </p:sp>
      <p:sp>
        <p:nvSpPr>
          <p:cNvPr id="4" name="Tijdelijke aanduiding voor dianummer 3"/>
          <p:cNvSpPr>
            <a:spLocks noGrp="1"/>
          </p:cNvSpPr>
          <p:nvPr>
            <p:ph type="sldNum" sz="quarter" idx="10"/>
          </p:nvPr>
        </p:nvSpPr>
        <p:spPr/>
        <p:txBody>
          <a:bodyPr/>
          <a:lstStyle/>
          <a:p>
            <a:fld id="{C4769B49-3363-1743-9280-41B62D1A6E74}" type="slidenum">
              <a:rPr lang="nl-NL" smtClean="0"/>
              <a:t>10</a:t>
            </a:fld>
            <a:endParaRPr lang="nl-NL"/>
          </a:p>
        </p:txBody>
      </p:sp>
    </p:spTree>
    <p:extLst>
      <p:ext uri="{BB962C8B-B14F-4D97-AF65-F5344CB8AC3E}">
        <p14:creationId xmlns:p14="http://schemas.microsoft.com/office/powerpoint/2010/main" val="1995380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5.w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3.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3.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3.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3.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 Id="rId3"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 Id="rId3" Type="http://schemas.openxmlformats.org/officeDocument/2006/relationships/image" Target="../media/image3.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 Id="rId3" Type="http://schemas.openxmlformats.org/officeDocument/2006/relationships/image" Target="../media/image3.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 Id="rId3"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 Id="rId3" Type="http://schemas.openxmlformats.org/officeDocument/2006/relationships/image" Target="../media/image3.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 Id="rId3"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 Id="rId3" Type="http://schemas.openxmlformats.org/officeDocument/2006/relationships/image" Target="../media/image3.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9.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5.w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3.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5.w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 Id="rId3"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3.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3.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3.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 Id="rId3" Type="http://schemas.openxmlformats.org/officeDocument/2006/relationships/image" Target="../media/image3.jpe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 Id="rId3" Type="http://schemas.openxmlformats.org/officeDocument/2006/relationships/image" Target="../media/image3.jpe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 Id="rId3" Type="http://schemas.openxmlformats.org/officeDocument/2006/relationships/image" Target="../media/image3.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 Id="rId3" Type="http://schemas.openxmlformats.org/officeDocument/2006/relationships/image" Target="../media/image3.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eg"/><Relationship Id="rId3" Type="http://schemas.openxmlformats.org/officeDocument/2006/relationships/image" Target="../media/image3.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 Id="rId3" Type="http://schemas.openxmlformats.org/officeDocument/2006/relationships/image" Target="../media/image3.jpe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jpeg"/><Relationship Id="rId3" Type="http://schemas.openxmlformats.org/officeDocument/2006/relationships/image" Target="../media/image3.jpe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9.jpe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5.wmf"/></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5" name="Afgeronde rechthoek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Afgeronde rechthoek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el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nl-BE" smtClean="0"/>
              <a:t>Titelstijl van model bewerken</a:t>
            </a:r>
            <a:endParaRPr kumimoji="0" lang="en-US"/>
          </a:p>
        </p:txBody>
      </p:sp>
      <p:sp>
        <p:nvSpPr>
          <p:cNvPr id="20" name="Ondertitel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BE" smtClean="0"/>
              <a:t>Klik om de titelstijl van het model te bewerken</a:t>
            </a:r>
            <a:endParaRPr kumimoji="0" lang="en-US"/>
          </a:p>
        </p:txBody>
      </p:sp>
      <p:sp>
        <p:nvSpPr>
          <p:cNvPr id="19" name="Tijdelijke aanduiding voor datum 18"/>
          <p:cNvSpPr>
            <a:spLocks noGrp="1"/>
          </p:cNvSpPr>
          <p:nvPr>
            <p:ph type="dt" sz="half" idx="10"/>
          </p:nvPr>
        </p:nvSpPr>
        <p:spPr/>
        <p:txBody>
          <a:bodyPr/>
          <a:lstStyle/>
          <a:p>
            <a:fld id="{C699CB88-5E1A-4FAC-892A-60949ACB1F6F}" type="datetimeFigureOut">
              <a:rPr lang="en-US" smtClean="0"/>
              <a:pPr/>
              <a:t>25/04/19</a:t>
            </a:fld>
            <a:endParaRPr lang="en-US"/>
          </a:p>
        </p:txBody>
      </p:sp>
      <p:sp>
        <p:nvSpPr>
          <p:cNvPr id="8" name="Tijdelijke aanduiding voor voettekst 7"/>
          <p:cNvSpPr>
            <a:spLocks noGrp="1"/>
          </p:cNvSpPr>
          <p:nvPr>
            <p:ph type="ftr" sz="quarter" idx="11"/>
          </p:nvPr>
        </p:nvSpPr>
        <p:spPr/>
        <p:txBody>
          <a:bodyPr/>
          <a:lstStyle/>
          <a:p>
            <a:endParaRPr kumimoji="0" lang="en-US"/>
          </a:p>
        </p:txBody>
      </p:sp>
      <p:sp>
        <p:nvSpPr>
          <p:cNvPr id="11" name="Tijdelijke aanduiding voor dianummer 10"/>
          <p:cNvSpPr>
            <a:spLocks noGrp="1"/>
          </p:cNvSpPr>
          <p:nvPr>
            <p:ph type="sldNum" sz="quarter" idx="12"/>
          </p:nvPr>
        </p:nvSpPr>
        <p:spPr/>
        <p:txBody>
          <a:bodyPr/>
          <a:lstStyle/>
          <a:p>
            <a:fld id="{91974DF9-AD47-4691-BA21-BBFCE3637A9A}" type="slidenum">
              <a:rPr kumimoji="0" lang="en-US" smtClean="0"/>
              <a:pPr/>
              <a:t>‹nr.›</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051560"/>
          </a:xfrm>
        </p:spPr>
        <p:txBody>
          <a:bodyPr/>
          <a:lstStyle/>
          <a:p>
            <a:r>
              <a:rPr kumimoji="0" lang="nl-BE" smtClean="0"/>
              <a:t>Titelstijl van model bewerken</a:t>
            </a:r>
            <a:endParaRPr kumimoji="0" lang="en-US"/>
          </a:p>
        </p:txBody>
      </p:sp>
      <p:sp>
        <p:nvSpPr>
          <p:cNvPr id="3" name="Tijdelijke aanduiding voor verticale tekst 2"/>
          <p:cNvSpPr>
            <a:spLocks noGrp="1"/>
          </p:cNvSpPr>
          <p:nvPr>
            <p:ph type="body" orient="vert" idx="1"/>
          </p:nvPr>
        </p:nvSpPr>
        <p:spPr>
          <a:xfrm>
            <a:off x="502920" y="530352"/>
            <a:ext cx="8183880" cy="4187952"/>
          </a:xfrm>
        </p:spPr>
        <p:txBody>
          <a:bodyPr vert="eaVert"/>
          <a:lstStyle/>
          <a:p>
            <a:pPr lvl="0" eaLnBrk="1" latinLnBrk="0" hangingPunct="1"/>
            <a:r>
              <a:rPr lang="nl-BE" smtClean="0"/>
              <a:t>Klik om de tekststijl van het model te bewerken</a:t>
            </a:r>
          </a:p>
          <a:p>
            <a:pPr lvl="1" eaLnBrk="1" latinLnBrk="0" hangingPunct="1"/>
            <a:r>
              <a:rPr lang="nl-BE" smtClean="0"/>
              <a:t>Tweede niveau</a:t>
            </a:r>
          </a:p>
          <a:p>
            <a:pPr lvl="2" eaLnBrk="1" latinLnBrk="0" hangingPunct="1"/>
            <a:r>
              <a:rPr lang="nl-BE" smtClean="0"/>
              <a:t>Derde niveau</a:t>
            </a:r>
          </a:p>
          <a:p>
            <a:pPr lvl="3" eaLnBrk="1" latinLnBrk="0" hangingPunct="1"/>
            <a:r>
              <a:rPr lang="nl-BE" smtClean="0"/>
              <a:t>Vierde niveau</a:t>
            </a:r>
          </a:p>
          <a:p>
            <a:pPr lvl="4" eaLnBrk="1" latinLnBrk="0" hangingPunct="1"/>
            <a:r>
              <a:rPr lang="nl-BE" smtClean="0"/>
              <a:t>Vijfde niveau</a:t>
            </a:r>
            <a:endParaRPr kumimoji="0" lang="en-US"/>
          </a:p>
        </p:txBody>
      </p:sp>
      <p:sp>
        <p:nvSpPr>
          <p:cNvPr id="4" name="Tijdelijke aanduiding voor datum 3"/>
          <p:cNvSpPr>
            <a:spLocks noGrp="1"/>
          </p:cNvSpPr>
          <p:nvPr>
            <p:ph type="dt" sz="half" idx="10"/>
          </p:nvPr>
        </p:nvSpPr>
        <p:spPr/>
        <p:txBody>
          <a:bodyPr/>
          <a:lstStyle/>
          <a:p>
            <a:fld id="{C699CB88-5E1A-4FAC-892A-60949ACB1F6F}" type="datetimeFigureOut">
              <a:rPr lang="en-US" smtClean="0"/>
              <a:pPr/>
              <a:t>25/04/19</a:t>
            </a:fld>
            <a:endParaRPr lang="en-US"/>
          </a:p>
        </p:txBody>
      </p:sp>
      <p:sp>
        <p:nvSpPr>
          <p:cNvPr id="5" name="Tijdelijke aanduiding voor voettekst 4"/>
          <p:cNvSpPr>
            <a:spLocks noGrp="1"/>
          </p:cNvSpPr>
          <p:nvPr>
            <p:ph type="ftr" sz="quarter" idx="11"/>
          </p:nvPr>
        </p:nvSpPr>
        <p:spPr/>
        <p:txBody>
          <a:bodyPr/>
          <a:lstStyle/>
          <a:p>
            <a:endParaRPr kumimoji="0" lang="en-US"/>
          </a:p>
        </p:txBody>
      </p:sp>
      <p:sp>
        <p:nvSpPr>
          <p:cNvPr id="6" name="Tijdelijke aanduiding voor dianummer 5"/>
          <p:cNvSpPr>
            <a:spLocks noGrp="1"/>
          </p:cNvSpPr>
          <p:nvPr>
            <p:ph type="sldNum" sz="quarter" idx="12"/>
          </p:nvPr>
        </p:nvSpPr>
        <p:spPr/>
        <p:txBody>
          <a:bodyPr/>
          <a:lstStyle/>
          <a:p>
            <a:fld id="{91974DF9-AD47-4691-BA21-BBFCE3637A9A}" type="slidenum">
              <a:rPr kumimoji="0" lang="en-US" smtClean="0"/>
              <a:pPr/>
              <a:t>‹nr.›</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533404"/>
            <a:ext cx="1981200" cy="5257799"/>
          </a:xfrm>
        </p:spPr>
        <p:txBody>
          <a:bodyPr vert="eaVert"/>
          <a:lstStyle/>
          <a:p>
            <a:r>
              <a:rPr kumimoji="0" lang="nl-BE" smtClean="0"/>
              <a:t>Titelstijl van model bewerken</a:t>
            </a:r>
            <a:endParaRPr kumimoji="0" lang="en-US"/>
          </a:p>
        </p:txBody>
      </p:sp>
      <p:sp>
        <p:nvSpPr>
          <p:cNvPr id="3" name="Tijdelijke aanduiding voor verticale tekst 2"/>
          <p:cNvSpPr>
            <a:spLocks noGrp="1"/>
          </p:cNvSpPr>
          <p:nvPr>
            <p:ph type="body" orient="vert" idx="1"/>
          </p:nvPr>
        </p:nvSpPr>
        <p:spPr>
          <a:xfrm>
            <a:off x="533400" y="533402"/>
            <a:ext cx="5943600" cy="5257801"/>
          </a:xfrm>
        </p:spPr>
        <p:txBody>
          <a:bodyPr vert="eaVert"/>
          <a:lstStyle/>
          <a:p>
            <a:pPr lvl="0" eaLnBrk="1" latinLnBrk="0" hangingPunct="1"/>
            <a:r>
              <a:rPr lang="nl-BE" smtClean="0"/>
              <a:t>Klik om de tekststijl van het model te bewerken</a:t>
            </a:r>
          </a:p>
          <a:p>
            <a:pPr lvl="1" eaLnBrk="1" latinLnBrk="0" hangingPunct="1"/>
            <a:r>
              <a:rPr lang="nl-BE" smtClean="0"/>
              <a:t>Tweede niveau</a:t>
            </a:r>
          </a:p>
          <a:p>
            <a:pPr lvl="2" eaLnBrk="1" latinLnBrk="0" hangingPunct="1"/>
            <a:r>
              <a:rPr lang="nl-BE" smtClean="0"/>
              <a:t>Derde niveau</a:t>
            </a:r>
          </a:p>
          <a:p>
            <a:pPr lvl="3" eaLnBrk="1" latinLnBrk="0" hangingPunct="1"/>
            <a:r>
              <a:rPr lang="nl-BE" smtClean="0"/>
              <a:t>Vierde niveau</a:t>
            </a:r>
          </a:p>
          <a:p>
            <a:pPr lvl="4" eaLnBrk="1" latinLnBrk="0" hangingPunct="1"/>
            <a:r>
              <a:rPr lang="nl-BE" smtClean="0"/>
              <a:t>Vijfde niveau</a:t>
            </a:r>
            <a:endParaRPr kumimoji="0" lang="en-US"/>
          </a:p>
        </p:txBody>
      </p:sp>
      <p:sp>
        <p:nvSpPr>
          <p:cNvPr id="4" name="Tijdelijke aanduiding voor datum 3"/>
          <p:cNvSpPr>
            <a:spLocks noGrp="1"/>
          </p:cNvSpPr>
          <p:nvPr>
            <p:ph type="dt" sz="half" idx="10"/>
          </p:nvPr>
        </p:nvSpPr>
        <p:spPr/>
        <p:txBody>
          <a:bodyPr/>
          <a:lstStyle/>
          <a:p>
            <a:fld id="{C699CB88-5E1A-4FAC-892A-60949ACB1F6F}" type="datetimeFigureOut">
              <a:rPr lang="en-US" smtClean="0"/>
              <a:pPr/>
              <a:t>25/04/19</a:t>
            </a:fld>
            <a:endParaRPr lang="en-US"/>
          </a:p>
        </p:txBody>
      </p:sp>
      <p:sp>
        <p:nvSpPr>
          <p:cNvPr id="5" name="Tijdelijke aanduiding voor voettekst 4"/>
          <p:cNvSpPr>
            <a:spLocks noGrp="1"/>
          </p:cNvSpPr>
          <p:nvPr>
            <p:ph type="ftr" sz="quarter" idx="11"/>
          </p:nvPr>
        </p:nvSpPr>
        <p:spPr/>
        <p:txBody>
          <a:bodyPr/>
          <a:lstStyle/>
          <a:p>
            <a:endParaRPr kumimoji="0" lang="en-US"/>
          </a:p>
        </p:txBody>
      </p:sp>
      <p:sp>
        <p:nvSpPr>
          <p:cNvPr id="6" name="Tijdelijke aanduiding voor dianummer 5"/>
          <p:cNvSpPr>
            <a:spLocks noGrp="1"/>
          </p:cNvSpPr>
          <p:nvPr>
            <p:ph type="sldNum" sz="quarter" idx="12"/>
          </p:nvPr>
        </p:nvSpPr>
        <p:spPr/>
        <p:txBody>
          <a:bodyPr/>
          <a:lstStyle/>
          <a:p>
            <a:fld id="{91974DF9-AD47-4691-BA21-BBFCE3637A9A}" type="slidenum">
              <a:rPr kumimoji="0" lang="en-US" smtClean="0"/>
              <a:pPr/>
              <a:t>‹nr.›</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ussenslide_hoofd_inhoud Indeling">
    <p:spTree>
      <p:nvGrpSpPr>
        <p:cNvPr id="1" name=""/>
        <p:cNvGrpSpPr/>
        <p:nvPr/>
      </p:nvGrpSpPr>
      <p:grpSpPr>
        <a:xfrm>
          <a:off x="0" y="0"/>
          <a:ext cx="0" cy="0"/>
          <a:chOff x="0" y="0"/>
          <a:chExt cx="0" cy="0"/>
        </a:xfrm>
      </p:grpSpPr>
      <p:pic>
        <p:nvPicPr>
          <p:cNvPr id="4" name="Picture 8" descr="20100510_PPT_1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Afbeelding 4" descr="baseline UZA-JCI-UA.jpg"/>
          <p:cNvPicPr>
            <a:picLocks noChangeAspect="1"/>
          </p:cNvPicPr>
          <p:nvPr/>
        </p:nvPicPr>
        <p:blipFill>
          <a:blip r:embed="rId3" cstate="print"/>
          <a:srcRect/>
          <a:stretch>
            <a:fillRect/>
          </a:stretch>
        </p:blipFill>
        <p:spPr bwMode="auto">
          <a:xfrm>
            <a:off x="0" y="5718175"/>
            <a:ext cx="9144000" cy="1139825"/>
          </a:xfrm>
          <a:prstGeom prst="rect">
            <a:avLst/>
          </a:prstGeom>
          <a:noFill/>
          <a:ln w="9525">
            <a:noFill/>
            <a:miter lim="800000"/>
            <a:headEnd/>
            <a:tailEnd/>
          </a:ln>
        </p:spPr>
      </p:pic>
      <p:sp>
        <p:nvSpPr>
          <p:cNvPr id="11"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BE" smtClean="0"/>
              <a:t>Titelstijl van model bewerken</a:t>
            </a:r>
            <a:endParaRPr lang="nl-BE" dirty="0"/>
          </a:p>
        </p:txBody>
      </p:sp>
      <p:sp>
        <p:nvSpPr>
          <p:cNvPr id="12" name="Content Placeholder 6"/>
          <p:cNvSpPr>
            <a:spLocks noGrp="1"/>
          </p:cNvSpPr>
          <p:nvPr>
            <p:ph sz="quarter" idx="10"/>
          </p:nvPr>
        </p:nvSpPr>
        <p:spPr>
          <a:xfrm>
            <a:off x="457200" y="1219200"/>
            <a:ext cx="7620000" cy="4876800"/>
          </a:xfrm>
        </p:spPr>
        <p:txBody>
          <a:bodyPr>
            <a:normAutofit/>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BE" smtClean="0"/>
              <a:t>Klik om de tekststijl van het model te bewerken</a:t>
            </a:r>
          </a:p>
          <a:p>
            <a:pPr lvl="1"/>
            <a:r>
              <a:rPr lang="nl-BE" smtClean="0"/>
              <a:t>Tweede niveau</a:t>
            </a:r>
          </a:p>
          <a:p>
            <a:pPr lvl="2"/>
            <a:r>
              <a:rPr lang="nl-BE" smtClean="0"/>
              <a:t>Derde niveau</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_1">
    <p:spTree>
      <p:nvGrpSpPr>
        <p:cNvPr id="1" name=""/>
        <p:cNvGrpSpPr/>
        <p:nvPr/>
      </p:nvGrpSpPr>
      <p:grpSpPr>
        <a:xfrm>
          <a:off x="0" y="0"/>
          <a:ext cx="0" cy="0"/>
          <a:chOff x="0" y="0"/>
          <a:chExt cx="0" cy="0"/>
        </a:xfrm>
      </p:grpSpPr>
      <p:pic>
        <p:nvPicPr>
          <p:cNvPr id="4" name="Afbeelding 3" descr="secretaresse.jpg"/>
          <p:cNvPicPr>
            <a:picLocks noChangeAspect="1"/>
          </p:cNvPicPr>
          <p:nvPr/>
        </p:nvPicPr>
        <p:blipFill>
          <a:blip r:embed="rId2" cstate="print"/>
          <a:srcRect/>
          <a:stretch>
            <a:fillRect/>
          </a:stretch>
        </p:blipFill>
        <p:spPr bwMode="auto">
          <a:xfrm>
            <a:off x="-9525" y="0"/>
            <a:ext cx="9144000" cy="6858000"/>
          </a:xfrm>
          <a:prstGeom prst="rect">
            <a:avLst/>
          </a:prstGeom>
          <a:noFill/>
          <a:ln w="9525">
            <a:noFill/>
            <a:miter lim="800000"/>
            <a:headEnd/>
            <a:tailEnd/>
          </a:ln>
        </p:spPr>
      </p:pic>
      <p:pic>
        <p:nvPicPr>
          <p:cNvPr id="5" name="Afbeelding 4" descr="baseline UZA-JCI-UA.jpg"/>
          <p:cNvPicPr>
            <a:picLocks noChangeAspect="1"/>
          </p:cNvPicPr>
          <p:nvPr/>
        </p:nvPicPr>
        <p:blipFill>
          <a:blip r:embed="rId3" cstate="print"/>
          <a:srcRect/>
          <a:stretch>
            <a:fillRect/>
          </a:stretch>
        </p:blipFill>
        <p:spPr bwMode="auto">
          <a:xfrm>
            <a:off x="0" y="5718175"/>
            <a:ext cx="9144000" cy="1139825"/>
          </a:xfrm>
          <a:prstGeom prst="rect">
            <a:avLst/>
          </a:prstGeom>
          <a:noFill/>
          <a:ln w="9525">
            <a:noFill/>
            <a:miter lim="800000"/>
            <a:headEnd/>
            <a:tailEnd/>
          </a:ln>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026" indent="0" algn="ctr">
              <a:buNone/>
              <a:defRPr>
                <a:solidFill>
                  <a:schemeClr val="tx1">
                    <a:tint val="75000"/>
                  </a:schemeClr>
                </a:solidFill>
              </a:defRPr>
            </a:lvl2pPr>
            <a:lvl3pPr marL="914052" indent="0" algn="ctr">
              <a:buNone/>
              <a:defRPr>
                <a:solidFill>
                  <a:schemeClr val="tx1">
                    <a:tint val="75000"/>
                  </a:schemeClr>
                </a:solidFill>
              </a:defRPr>
            </a:lvl3pPr>
            <a:lvl4pPr marL="1371078" indent="0" algn="ctr">
              <a:buNone/>
              <a:defRPr>
                <a:solidFill>
                  <a:schemeClr val="tx1">
                    <a:tint val="75000"/>
                  </a:schemeClr>
                </a:solidFill>
              </a:defRPr>
            </a:lvl4pPr>
            <a:lvl5pPr marL="1828106" indent="0" algn="ctr">
              <a:buNone/>
              <a:defRPr>
                <a:solidFill>
                  <a:schemeClr val="tx1">
                    <a:tint val="75000"/>
                  </a:schemeClr>
                </a:solidFill>
              </a:defRPr>
            </a:lvl5pPr>
            <a:lvl6pPr marL="2285132" indent="0" algn="ctr">
              <a:buNone/>
              <a:defRPr>
                <a:solidFill>
                  <a:schemeClr val="tx1">
                    <a:tint val="75000"/>
                  </a:schemeClr>
                </a:solidFill>
              </a:defRPr>
            </a:lvl6pPr>
            <a:lvl7pPr marL="2742158" indent="0" algn="ctr">
              <a:buNone/>
              <a:defRPr>
                <a:solidFill>
                  <a:schemeClr val="tx1">
                    <a:tint val="75000"/>
                  </a:schemeClr>
                </a:solidFill>
              </a:defRPr>
            </a:lvl7pPr>
            <a:lvl8pPr marL="3199184" indent="0" algn="ctr">
              <a:buNone/>
              <a:defRPr>
                <a:solidFill>
                  <a:schemeClr val="tx1">
                    <a:tint val="75000"/>
                  </a:schemeClr>
                </a:solidFill>
              </a:defRPr>
            </a:lvl8pPr>
            <a:lvl9pPr marL="3656210" indent="0" algn="ctr">
              <a:buNone/>
              <a:defRPr>
                <a:solidFill>
                  <a:schemeClr val="tx1">
                    <a:tint val="75000"/>
                  </a:schemeClr>
                </a:solidFill>
              </a:defRPr>
            </a:lvl9pPr>
          </a:lstStyle>
          <a:p>
            <a:r>
              <a:rPr lang="nl-BE" smtClean="0"/>
              <a:t>Klik om de titelstijl van het model te bewerken</a:t>
            </a:r>
            <a:endParaRPr lang="nl-BE" dirty="0"/>
          </a:p>
        </p:txBody>
      </p:sp>
      <p:sp>
        <p:nvSpPr>
          <p:cNvPr id="6" name="Title 1"/>
          <p:cNvSpPr>
            <a:spLocks noGrp="1"/>
          </p:cNvSpPr>
          <p:nvPr>
            <p:ph type="ctrTitle"/>
          </p:nvPr>
        </p:nvSpPr>
        <p:spPr>
          <a:xfrm>
            <a:off x="609600" y="1981200"/>
            <a:ext cx="4648200" cy="1524000"/>
          </a:xfrm>
        </p:spPr>
        <p:txBody>
          <a:bodyPr lIns="0" tIns="0" rIns="0" bIns="0" anchor="b"/>
          <a:lstStyle>
            <a:lvl1pPr algn="l">
              <a:lnSpc>
                <a:spcPts val="3698"/>
              </a:lnSpc>
              <a:defRPr lang="nl-BE" sz="3700" b="1" baseline="0" smtClean="0">
                <a:solidFill>
                  <a:schemeClr val="bg1"/>
                </a:solidFill>
              </a:defRPr>
            </a:lvl1pPr>
          </a:lstStyle>
          <a:p>
            <a:r>
              <a:rPr lang="nl-BE" smtClean="0"/>
              <a:t>Titelstijl van model bewerken</a:t>
            </a:r>
            <a:endParaRPr lang="nl-B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oofdstuk_1">
    <p:spTree>
      <p:nvGrpSpPr>
        <p:cNvPr id="1" name=""/>
        <p:cNvGrpSpPr/>
        <p:nvPr/>
      </p:nvGrpSpPr>
      <p:grpSpPr>
        <a:xfrm>
          <a:off x="0" y="0"/>
          <a:ext cx="0" cy="0"/>
          <a:chOff x="0" y="0"/>
          <a:chExt cx="0" cy="0"/>
        </a:xfrm>
      </p:grpSpPr>
      <p:pic>
        <p:nvPicPr>
          <p:cNvPr id="3" name="Picture 8" descr="logo_baseline_groot.wmf"/>
          <p:cNvPicPr>
            <a:picLocks noChangeAspect="1"/>
          </p:cNvPicPr>
          <p:nvPr/>
        </p:nvPicPr>
        <p:blipFill>
          <a:blip r:embed="rId2" cstate="print"/>
          <a:srcRect/>
          <a:stretch>
            <a:fillRect/>
          </a:stretch>
        </p:blipFill>
        <p:spPr bwMode="auto">
          <a:xfrm>
            <a:off x="0" y="5722938"/>
            <a:ext cx="9144000" cy="1135062"/>
          </a:xfrm>
          <a:prstGeom prst="rect">
            <a:avLst/>
          </a:prstGeom>
          <a:noFill/>
          <a:ln w="9525">
            <a:noFill/>
            <a:miter lim="800000"/>
            <a:headEnd/>
            <a:tailEnd/>
          </a:ln>
        </p:spPr>
      </p:pic>
      <p:pic>
        <p:nvPicPr>
          <p:cNvPr id="4" name="Afbeelding 4" descr="VPK-band.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5" name="Afbeelding 5" descr="baseline UZA-JCI-UA.jpg"/>
          <p:cNvPicPr>
            <a:picLocks noChangeAspect="1"/>
          </p:cNvPicPr>
          <p:nvPr/>
        </p:nvPicPr>
        <p:blipFill>
          <a:blip r:embed="rId4" cstate="print"/>
          <a:srcRect/>
          <a:stretch>
            <a:fillRect/>
          </a:stretch>
        </p:blipFill>
        <p:spPr bwMode="auto">
          <a:xfrm>
            <a:off x="0" y="5718175"/>
            <a:ext cx="9144000" cy="1139825"/>
          </a:xfrm>
          <a:prstGeom prst="rect">
            <a:avLst/>
          </a:prstGeom>
          <a:noFill/>
          <a:ln w="9525">
            <a:noFill/>
            <a:miter lim="800000"/>
            <a:headEnd/>
            <a:tailEnd/>
          </a:ln>
        </p:spPr>
      </p:pic>
      <p:sp>
        <p:nvSpPr>
          <p:cNvPr id="2" name="Title 1"/>
          <p:cNvSpPr>
            <a:spLocks noGrp="1"/>
          </p:cNvSpPr>
          <p:nvPr>
            <p:ph type="ctrTitle"/>
          </p:nvPr>
        </p:nvSpPr>
        <p:spPr>
          <a:xfrm>
            <a:off x="698664" y="3906982"/>
            <a:ext cx="5244936" cy="1219200"/>
          </a:xfrm>
        </p:spPr>
        <p:txBody>
          <a:bodyPr lIns="0" tIns="0" rIns="0" bIns="0" anchor="t">
            <a:normAutofit/>
          </a:bodyPr>
          <a:lstStyle>
            <a:lvl1pPr algn="l">
              <a:lnSpc>
                <a:spcPts val="3998"/>
              </a:lnSpc>
              <a:defRPr lang="nl-BE" sz="3700" baseline="0" smtClean="0">
                <a:solidFill>
                  <a:schemeClr val="bg1"/>
                </a:solidFill>
              </a:defRPr>
            </a:lvl1pPr>
          </a:lstStyle>
          <a:p>
            <a:r>
              <a:rPr lang="nl-BE" smtClean="0"/>
              <a:t>Titelstijl van model bewerken</a:t>
            </a:r>
            <a:endParaRPr lang="nl-B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titel_1">
    <p:spTree>
      <p:nvGrpSpPr>
        <p:cNvPr id="1" name=""/>
        <p:cNvGrpSpPr/>
        <p:nvPr/>
      </p:nvGrpSpPr>
      <p:grpSpPr>
        <a:xfrm>
          <a:off x="0" y="0"/>
          <a:ext cx="0" cy="0"/>
          <a:chOff x="0" y="0"/>
          <a:chExt cx="0" cy="0"/>
        </a:xfrm>
      </p:grpSpPr>
      <p:pic>
        <p:nvPicPr>
          <p:cNvPr id="4" name="Afbeelding 3" descr="secretaresse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Afbeelding 4" descr="baseline UZA-JCI-UA.jpg"/>
          <p:cNvPicPr>
            <a:picLocks noChangeAspect="1"/>
          </p:cNvPicPr>
          <p:nvPr/>
        </p:nvPicPr>
        <p:blipFill>
          <a:blip r:embed="rId3" cstate="print"/>
          <a:srcRect/>
          <a:stretch>
            <a:fillRect/>
          </a:stretch>
        </p:blipFill>
        <p:spPr bwMode="auto">
          <a:xfrm>
            <a:off x="0" y="5718175"/>
            <a:ext cx="9144000" cy="1139825"/>
          </a:xfrm>
          <a:prstGeom prst="rect">
            <a:avLst/>
          </a:prstGeom>
          <a:noFill/>
          <a:ln w="9525">
            <a:noFill/>
            <a:miter lim="800000"/>
            <a:headEnd/>
            <a:tailEnd/>
          </a:ln>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026" indent="0" algn="ctr">
              <a:buNone/>
              <a:defRPr>
                <a:solidFill>
                  <a:schemeClr val="tx1">
                    <a:tint val="75000"/>
                  </a:schemeClr>
                </a:solidFill>
              </a:defRPr>
            </a:lvl2pPr>
            <a:lvl3pPr marL="914052" indent="0" algn="ctr">
              <a:buNone/>
              <a:defRPr>
                <a:solidFill>
                  <a:schemeClr val="tx1">
                    <a:tint val="75000"/>
                  </a:schemeClr>
                </a:solidFill>
              </a:defRPr>
            </a:lvl3pPr>
            <a:lvl4pPr marL="1371078" indent="0" algn="ctr">
              <a:buNone/>
              <a:defRPr>
                <a:solidFill>
                  <a:schemeClr val="tx1">
                    <a:tint val="75000"/>
                  </a:schemeClr>
                </a:solidFill>
              </a:defRPr>
            </a:lvl4pPr>
            <a:lvl5pPr marL="1828106" indent="0" algn="ctr">
              <a:buNone/>
              <a:defRPr>
                <a:solidFill>
                  <a:schemeClr val="tx1">
                    <a:tint val="75000"/>
                  </a:schemeClr>
                </a:solidFill>
              </a:defRPr>
            </a:lvl5pPr>
            <a:lvl6pPr marL="2285132" indent="0" algn="ctr">
              <a:buNone/>
              <a:defRPr>
                <a:solidFill>
                  <a:schemeClr val="tx1">
                    <a:tint val="75000"/>
                  </a:schemeClr>
                </a:solidFill>
              </a:defRPr>
            </a:lvl6pPr>
            <a:lvl7pPr marL="2742158" indent="0" algn="ctr">
              <a:buNone/>
              <a:defRPr>
                <a:solidFill>
                  <a:schemeClr val="tx1">
                    <a:tint val="75000"/>
                  </a:schemeClr>
                </a:solidFill>
              </a:defRPr>
            </a:lvl7pPr>
            <a:lvl8pPr marL="3199184" indent="0" algn="ctr">
              <a:buNone/>
              <a:defRPr>
                <a:solidFill>
                  <a:schemeClr val="tx1">
                    <a:tint val="75000"/>
                  </a:schemeClr>
                </a:solidFill>
              </a:defRPr>
            </a:lvl8pPr>
            <a:lvl9pPr marL="3656210" indent="0" algn="ctr">
              <a:buNone/>
              <a:defRPr>
                <a:solidFill>
                  <a:schemeClr val="tx1">
                    <a:tint val="75000"/>
                  </a:schemeClr>
                </a:solidFill>
              </a:defRPr>
            </a:lvl9pPr>
          </a:lstStyle>
          <a:p>
            <a:r>
              <a:rPr lang="nl-BE" smtClean="0"/>
              <a:t>Klik om de titelstijl van het model te bewerken</a:t>
            </a:r>
            <a:endParaRPr lang="nl-BE" dirty="0"/>
          </a:p>
        </p:txBody>
      </p:sp>
      <p:sp>
        <p:nvSpPr>
          <p:cNvPr id="6" name="Title 1"/>
          <p:cNvSpPr>
            <a:spLocks noGrp="1"/>
          </p:cNvSpPr>
          <p:nvPr>
            <p:ph type="ctrTitle"/>
          </p:nvPr>
        </p:nvSpPr>
        <p:spPr>
          <a:xfrm>
            <a:off x="609600" y="2971800"/>
            <a:ext cx="4648200" cy="533400"/>
          </a:xfrm>
        </p:spPr>
        <p:txBody>
          <a:bodyPr lIns="0" tIns="0" rIns="0" bIns="0" anchor="b"/>
          <a:lstStyle>
            <a:lvl1pPr algn="l">
              <a:lnSpc>
                <a:spcPts val="3698"/>
              </a:lnSpc>
              <a:defRPr lang="nl-BE" sz="3700" b="1" baseline="0" smtClean="0">
                <a:solidFill>
                  <a:schemeClr val="bg1"/>
                </a:solidFill>
              </a:defRPr>
            </a:lvl1pPr>
          </a:lstStyle>
          <a:p>
            <a:r>
              <a:rPr lang="nl-BE" smtClean="0"/>
              <a:t>Titelstijl van model bewerken</a:t>
            </a:r>
            <a:endParaRPr lang="nl-B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el_2">
    <p:spTree>
      <p:nvGrpSpPr>
        <p:cNvPr id="1" name=""/>
        <p:cNvGrpSpPr/>
        <p:nvPr/>
      </p:nvGrpSpPr>
      <p:grpSpPr>
        <a:xfrm>
          <a:off x="0" y="0"/>
          <a:ext cx="0" cy="0"/>
          <a:chOff x="0" y="0"/>
          <a:chExt cx="0" cy="0"/>
        </a:xfrm>
      </p:grpSpPr>
      <p:pic>
        <p:nvPicPr>
          <p:cNvPr id="4" name="Afbeelding 3" descr="anesthesi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Afbeelding 4" descr="baseline UZA-JCI-UA.jpg"/>
          <p:cNvPicPr>
            <a:picLocks noChangeAspect="1"/>
          </p:cNvPicPr>
          <p:nvPr/>
        </p:nvPicPr>
        <p:blipFill>
          <a:blip r:embed="rId3" cstate="print"/>
          <a:srcRect/>
          <a:stretch>
            <a:fillRect/>
          </a:stretch>
        </p:blipFill>
        <p:spPr bwMode="auto">
          <a:xfrm>
            <a:off x="0" y="5718175"/>
            <a:ext cx="9144000" cy="1139825"/>
          </a:xfrm>
          <a:prstGeom prst="rect">
            <a:avLst/>
          </a:prstGeom>
          <a:noFill/>
          <a:ln w="9525">
            <a:noFill/>
            <a:miter lim="800000"/>
            <a:headEnd/>
            <a:tailEnd/>
          </a:ln>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026" indent="0" algn="ctr">
              <a:buNone/>
              <a:defRPr>
                <a:solidFill>
                  <a:schemeClr val="tx1">
                    <a:tint val="75000"/>
                  </a:schemeClr>
                </a:solidFill>
              </a:defRPr>
            </a:lvl2pPr>
            <a:lvl3pPr marL="914052" indent="0" algn="ctr">
              <a:buNone/>
              <a:defRPr>
                <a:solidFill>
                  <a:schemeClr val="tx1">
                    <a:tint val="75000"/>
                  </a:schemeClr>
                </a:solidFill>
              </a:defRPr>
            </a:lvl3pPr>
            <a:lvl4pPr marL="1371078" indent="0" algn="ctr">
              <a:buNone/>
              <a:defRPr>
                <a:solidFill>
                  <a:schemeClr val="tx1">
                    <a:tint val="75000"/>
                  </a:schemeClr>
                </a:solidFill>
              </a:defRPr>
            </a:lvl4pPr>
            <a:lvl5pPr marL="1828106" indent="0" algn="ctr">
              <a:buNone/>
              <a:defRPr>
                <a:solidFill>
                  <a:schemeClr val="tx1">
                    <a:tint val="75000"/>
                  </a:schemeClr>
                </a:solidFill>
              </a:defRPr>
            </a:lvl5pPr>
            <a:lvl6pPr marL="2285132" indent="0" algn="ctr">
              <a:buNone/>
              <a:defRPr>
                <a:solidFill>
                  <a:schemeClr val="tx1">
                    <a:tint val="75000"/>
                  </a:schemeClr>
                </a:solidFill>
              </a:defRPr>
            </a:lvl6pPr>
            <a:lvl7pPr marL="2742158" indent="0" algn="ctr">
              <a:buNone/>
              <a:defRPr>
                <a:solidFill>
                  <a:schemeClr val="tx1">
                    <a:tint val="75000"/>
                  </a:schemeClr>
                </a:solidFill>
              </a:defRPr>
            </a:lvl7pPr>
            <a:lvl8pPr marL="3199184" indent="0" algn="ctr">
              <a:buNone/>
              <a:defRPr>
                <a:solidFill>
                  <a:schemeClr val="tx1">
                    <a:tint val="75000"/>
                  </a:schemeClr>
                </a:solidFill>
              </a:defRPr>
            </a:lvl8pPr>
            <a:lvl9pPr marL="3656210" indent="0" algn="ctr">
              <a:buNone/>
              <a:defRPr>
                <a:solidFill>
                  <a:schemeClr val="tx1">
                    <a:tint val="75000"/>
                  </a:schemeClr>
                </a:solidFill>
              </a:defRPr>
            </a:lvl9pPr>
          </a:lstStyle>
          <a:p>
            <a:r>
              <a:rPr lang="nl-BE" smtClean="0"/>
              <a:t>Klik om de titelstijl van het model te bewerken</a:t>
            </a:r>
            <a:endParaRPr lang="nl-BE" dirty="0"/>
          </a:p>
        </p:txBody>
      </p:sp>
      <p:sp>
        <p:nvSpPr>
          <p:cNvPr id="6" name="Title 1"/>
          <p:cNvSpPr>
            <a:spLocks noGrp="1"/>
          </p:cNvSpPr>
          <p:nvPr>
            <p:ph type="ctrTitle"/>
          </p:nvPr>
        </p:nvSpPr>
        <p:spPr>
          <a:xfrm>
            <a:off x="609600" y="1981200"/>
            <a:ext cx="4648200" cy="1524000"/>
          </a:xfrm>
        </p:spPr>
        <p:txBody>
          <a:bodyPr lIns="0" tIns="0" rIns="0" bIns="0" anchor="b"/>
          <a:lstStyle>
            <a:lvl1pPr algn="l">
              <a:lnSpc>
                <a:spcPts val="3698"/>
              </a:lnSpc>
              <a:defRPr lang="nl-BE" sz="3700" b="1" baseline="0" smtClean="0">
                <a:solidFill>
                  <a:schemeClr val="bg1"/>
                </a:solidFill>
              </a:defRPr>
            </a:lvl1pPr>
          </a:lstStyle>
          <a:p>
            <a:r>
              <a:rPr lang="nl-BE" smtClean="0"/>
              <a:t>Titelstijl van model bewerken</a:t>
            </a:r>
            <a:endParaRPr lang="nl-B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el_3">
    <p:spTree>
      <p:nvGrpSpPr>
        <p:cNvPr id="1" name=""/>
        <p:cNvGrpSpPr/>
        <p:nvPr/>
      </p:nvGrpSpPr>
      <p:grpSpPr>
        <a:xfrm>
          <a:off x="0" y="0"/>
          <a:ext cx="0" cy="0"/>
          <a:chOff x="0" y="0"/>
          <a:chExt cx="0" cy="0"/>
        </a:xfrm>
      </p:grpSpPr>
      <p:pic>
        <p:nvPicPr>
          <p:cNvPr id="4" name="Afbeelding 3" descr="ergo.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Afbeelding 4" descr="baseline UZA-JCI-UA.jpg"/>
          <p:cNvPicPr>
            <a:picLocks noChangeAspect="1"/>
          </p:cNvPicPr>
          <p:nvPr/>
        </p:nvPicPr>
        <p:blipFill>
          <a:blip r:embed="rId3" cstate="print"/>
          <a:srcRect/>
          <a:stretch>
            <a:fillRect/>
          </a:stretch>
        </p:blipFill>
        <p:spPr bwMode="auto">
          <a:xfrm>
            <a:off x="0" y="5718175"/>
            <a:ext cx="9144000" cy="1139825"/>
          </a:xfrm>
          <a:prstGeom prst="rect">
            <a:avLst/>
          </a:prstGeom>
          <a:noFill/>
          <a:ln w="9525">
            <a:noFill/>
            <a:miter lim="800000"/>
            <a:headEnd/>
            <a:tailEnd/>
          </a:ln>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026" indent="0" algn="ctr">
              <a:buNone/>
              <a:defRPr>
                <a:solidFill>
                  <a:schemeClr val="tx1">
                    <a:tint val="75000"/>
                  </a:schemeClr>
                </a:solidFill>
              </a:defRPr>
            </a:lvl2pPr>
            <a:lvl3pPr marL="914052" indent="0" algn="ctr">
              <a:buNone/>
              <a:defRPr>
                <a:solidFill>
                  <a:schemeClr val="tx1">
                    <a:tint val="75000"/>
                  </a:schemeClr>
                </a:solidFill>
              </a:defRPr>
            </a:lvl3pPr>
            <a:lvl4pPr marL="1371078" indent="0" algn="ctr">
              <a:buNone/>
              <a:defRPr>
                <a:solidFill>
                  <a:schemeClr val="tx1">
                    <a:tint val="75000"/>
                  </a:schemeClr>
                </a:solidFill>
              </a:defRPr>
            </a:lvl4pPr>
            <a:lvl5pPr marL="1828106" indent="0" algn="ctr">
              <a:buNone/>
              <a:defRPr>
                <a:solidFill>
                  <a:schemeClr val="tx1">
                    <a:tint val="75000"/>
                  </a:schemeClr>
                </a:solidFill>
              </a:defRPr>
            </a:lvl5pPr>
            <a:lvl6pPr marL="2285132" indent="0" algn="ctr">
              <a:buNone/>
              <a:defRPr>
                <a:solidFill>
                  <a:schemeClr val="tx1">
                    <a:tint val="75000"/>
                  </a:schemeClr>
                </a:solidFill>
              </a:defRPr>
            </a:lvl6pPr>
            <a:lvl7pPr marL="2742158" indent="0" algn="ctr">
              <a:buNone/>
              <a:defRPr>
                <a:solidFill>
                  <a:schemeClr val="tx1">
                    <a:tint val="75000"/>
                  </a:schemeClr>
                </a:solidFill>
              </a:defRPr>
            </a:lvl7pPr>
            <a:lvl8pPr marL="3199184" indent="0" algn="ctr">
              <a:buNone/>
              <a:defRPr>
                <a:solidFill>
                  <a:schemeClr val="tx1">
                    <a:tint val="75000"/>
                  </a:schemeClr>
                </a:solidFill>
              </a:defRPr>
            </a:lvl8pPr>
            <a:lvl9pPr marL="3656210" indent="0" algn="ctr">
              <a:buNone/>
              <a:defRPr>
                <a:solidFill>
                  <a:schemeClr val="tx1">
                    <a:tint val="75000"/>
                  </a:schemeClr>
                </a:solidFill>
              </a:defRPr>
            </a:lvl9pPr>
          </a:lstStyle>
          <a:p>
            <a:r>
              <a:rPr lang="nl-BE" smtClean="0"/>
              <a:t>Klik om de titelstijl van het model te bewerken</a:t>
            </a:r>
            <a:endParaRPr lang="nl-BE" dirty="0"/>
          </a:p>
        </p:txBody>
      </p:sp>
      <p:sp>
        <p:nvSpPr>
          <p:cNvPr id="6" name="Title 1"/>
          <p:cNvSpPr>
            <a:spLocks noGrp="1"/>
          </p:cNvSpPr>
          <p:nvPr>
            <p:ph type="ctrTitle"/>
          </p:nvPr>
        </p:nvSpPr>
        <p:spPr>
          <a:xfrm>
            <a:off x="609600" y="1981200"/>
            <a:ext cx="4648200" cy="1524000"/>
          </a:xfrm>
        </p:spPr>
        <p:txBody>
          <a:bodyPr lIns="0" tIns="0" rIns="0" bIns="0" anchor="b"/>
          <a:lstStyle>
            <a:lvl1pPr algn="l">
              <a:lnSpc>
                <a:spcPts val="3698"/>
              </a:lnSpc>
              <a:defRPr lang="nl-BE" sz="3700" b="1" baseline="0" smtClean="0">
                <a:solidFill>
                  <a:schemeClr val="bg1"/>
                </a:solidFill>
              </a:defRPr>
            </a:lvl1pPr>
          </a:lstStyle>
          <a:p>
            <a:r>
              <a:rPr lang="nl-BE" smtClean="0"/>
              <a:t>Titelstijl van model bewerken</a:t>
            </a:r>
            <a:endParaRPr lang="nl-B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el_4">
    <p:spTree>
      <p:nvGrpSpPr>
        <p:cNvPr id="1" name=""/>
        <p:cNvGrpSpPr/>
        <p:nvPr/>
      </p:nvGrpSpPr>
      <p:grpSpPr>
        <a:xfrm>
          <a:off x="0" y="0"/>
          <a:ext cx="0" cy="0"/>
          <a:chOff x="0" y="0"/>
          <a:chExt cx="0" cy="0"/>
        </a:xfrm>
      </p:grpSpPr>
      <p:pic>
        <p:nvPicPr>
          <p:cNvPr id="4" name="Afbeelding 3" descr="labo.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Afbeelding 4" descr="baseline UZA-JCI-UA.jpg"/>
          <p:cNvPicPr>
            <a:picLocks noChangeAspect="1"/>
          </p:cNvPicPr>
          <p:nvPr/>
        </p:nvPicPr>
        <p:blipFill>
          <a:blip r:embed="rId3" cstate="print"/>
          <a:srcRect/>
          <a:stretch>
            <a:fillRect/>
          </a:stretch>
        </p:blipFill>
        <p:spPr bwMode="auto">
          <a:xfrm>
            <a:off x="0" y="5718175"/>
            <a:ext cx="9144000" cy="1139825"/>
          </a:xfrm>
          <a:prstGeom prst="rect">
            <a:avLst/>
          </a:prstGeom>
          <a:noFill/>
          <a:ln w="9525">
            <a:noFill/>
            <a:miter lim="800000"/>
            <a:headEnd/>
            <a:tailEnd/>
          </a:ln>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026" indent="0" algn="ctr">
              <a:buNone/>
              <a:defRPr>
                <a:solidFill>
                  <a:schemeClr val="tx1">
                    <a:tint val="75000"/>
                  </a:schemeClr>
                </a:solidFill>
              </a:defRPr>
            </a:lvl2pPr>
            <a:lvl3pPr marL="914052" indent="0" algn="ctr">
              <a:buNone/>
              <a:defRPr>
                <a:solidFill>
                  <a:schemeClr val="tx1">
                    <a:tint val="75000"/>
                  </a:schemeClr>
                </a:solidFill>
              </a:defRPr>
            </a:lvl3pPr>
            <a:lvl4pPr marL="1371078" indent="0" algn="ctr">
              <a:buNone/>
              <a:defRPr>
                <a:solidFill>
                  <a:schemeClr val="tx1">
                    <a:tint val="75000"/>
                  </a:schemeClr>
                </a:solidFill>
              </a:defRPr>
            </a:lvl4pPr>
            <a:lvl5pPr marL="1828106" indent="0" algn="ctr">
              <a:buNone/>
              <a:defRPr>
                <a:solidFill>
                  <a:schemeClr val="tx1">
                    <a:tint val="75000"/>
                  </a:schemeClr>
                </a:solidFill>
              </a:defRPr>
            </a:lvl5pPr>
            <a:lvl6pPr marL="2285132" indent="0" algn="ctr">
              <a:buNone/>
              <a:defRPr>
                <a:solidFill>
                  <a:schemeClr val="tx1">
                    <a:tint val="75000"/>
                  </a:schemeClr>
                </a:solidFill>
              </a:defRPr>
            </a:lvl6pPr>
            <a:lvl7pPr marL="2742158" indent="0" algn="ctr">
              <a:buNone/>
              <a:defRPr>
                <a:solidFill>
                  <a:schemeClr val="tx1">
                    <a:tint val="75000"/>
                  </a:schemeClr>
                </a:solidFill>
              </a:defRPr>
            </a:lvl7pPr>
            <a:lvl8pPr marL="3199184" indent="0" algn="ctr">
              <a:buNone/>
              <a:defRPr>
                <a:solidFill>
                  <a:schemeClr val="tx1">
                    <a:tint val="75000"/>
                  </a:schemeClr>
                </a:solidFill>
              </a:defRPr>
            </a:lvl8pPr>
            <a:lvl9pPr marL="3656210" indent="0" algn="ctr">
              <a:buNone/>
              <a:defRPr>
                <a:solidFill>
                  <a:schemeClr val="tx1">
                    <a:tint val="75000"/>
                  </a:schemeClr>
                </a:solidFill>
              </a:defRPr>
            </a:lvl9pPr>
          </a:lstStyle>
          <a:p>
            <a:r>
              <a:rPr lang="nl-BE" smtClean="0"/>
              <a:t>Klik om de titelstijl van het model te bewerken</a:t>
            </a:r>
            <a:endParaRPr lang="nl-BE" dirty="0"/>
          </a:p>
        </p:txBody>
      </p:sp>
      <p:sp>
        <p:nvSpPr>
          <p:cNvPr id="8" name="Title 1"/>
          <p:cNvSpPr>
            <a:spLocks noGrp="1"/>
          </p:cNvSpPr>
          <p:nvPr>
            <p:ph type="ctrTitle"/>
          </p:nvPr>
        </p:nvSpPr>
        <p:spPr>
          <a:xfrm>
            <a:off x="609600" y="1981200"/>
            <a:ext cx="4648200" cy="1524000"/>
          </a:xfrm>
        </p:spPr>
        <p:txBody>
          <a:bodyPr lIns="0" tIns="0" rIns="0" bIns="0" anchor="b"/>
          <a:lstStyle>
            <a:lvl1pPr algn="l">
              <a:lnSpc>
                <a:spcPts val="3698"/>
              </a:lnSpc>
              <a:defRPr lang="nl-BE" sz="3700" b="1" baseline="0" smtClean="0">
                <a:solidFill>
                  <a:schemeClr val="bg1"/>
                </a:solidFill>
              </a:defRPr>
            </a:lvl1pPr>
          </a:lstStyle>
          <a:p>
            <a:r>
              <a:rPr lang="nl-BE" smtClean="0"/>
              <a:t>Titelstijl van model bewerken</a:t>
            </a:r>
            <a:endParaRPr lang="nl-B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el_5">
    <p:spTree>
      <p:nvGrpSpPr>
        <p:cNvPr id="1" name=""/>
        <p:cNvGrpSpPr/>
        <p:nvPr/>
      </p:nvGrpSpPr>
      <p:grpSpPr>
        <a:xfrm>
          <a:off x="0" y="0"/>
          <a:ext cx="0" cy="0"/>
          <a:chOff x="0" y="0"/>
          <a:chExt cx="0" cy="0"/>
        </a:xfrm>
      </p:grpSpPr>
      <p:pic>
        <p:nvPicPr>
          <p:cNvPr id="4" name="Afbeelding 3" descr="vpk.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Afbeelding 4" descr="baseline UZA-JCI-UA.jpg"/>
          <p:cNvPicPr>
            <a:picLocks noChangeAspect="1"/>
          </p:cNvPicPr>
          <p:nvPr/>
        </p:nvPicPr>
        <p:blipFill>
          <a:blip r:embed="rId3" cstate="print"/>
          <a:srcRect/>
          <a:stretch>
            <a:fillRect/>
          </a:stretch>
        </p:blipFill>
        <p:spPr bwMode="auto">
          <a:xfrm>
            <a:off x="0" y="5718175"/>
            <a:ext cx="9144000" cy="1139825"/>
          </a:xfrm>
          <a:prstGeom prst="rect">
            <a:avLst/>
          </a:prstGeom>
          <a:noFill/>
          <a:ln w="9525">
            <a:noFill/>
            <a:miter lim="800000"/>
            <a:headEnd/>
            <a:tailEnd/>
          </a:ln>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026" indent="0" algn="ctr">
              <a:buNone/>
              <a:defRPr>
                <a:solidFill>
                  <a:schemeClr val="tx1">
                    <a:tint val="75000"/>
                  </a:schemeClr>
                </a:solidFill>
              </a:defRPr>
            </a:lvl2pPr>
            <a:lvl3pPr marL="914052" indent="0" algn="ctr">
              <a:buNone/>
              <a:defRPr>
                <a:solidFill>
                  <a:schemeClr val="tx1">
                    <a:tint val="75000"/>
                  </a:schemeClr>
                </a:solidFill>
              </a:defRPr>
            </a:lvl3pPr>
            <a:lvl4pPr marL="1371078" indent="0" algn="ctr">
              <a:buNone/>
              <a:defRPr>
                <a:solidFill>
                  <a:schemeClr val="tx1">
                    <a:tint val="75000"/>
                  </a:schemeClr>
                </a:solidFill>
              </a:defRPr>
            </a:lvl4pPr>
            <a:lvl5pPr marL="1828106" indent="0" algn="ctr">
              <a:buNone/>
              <a:defRPr>
                <a:solidFill>
                  <a:schemeClr val="tx1">
                    <a:tint val="75000"/>
                  </a:schemeClr>
                </a:solidFill>
              </a:defRPr>
            </a:lvl5pPr>
            <a:lvl6pPr marL="2285132" indent="0" algn="ctr">
              <a:buNone/>
              <a:defRPr>
                <a:solidFill>
                  <a:schemeClr val="tx1">
                    <a:tint val="75000"/>
                  </a:schemeClr>
                </a:solidFill>
              </a:defRPr>
            </a:lvl6pPr>
            <a:lvl7pPr marL="2742158" indent="0" algn="ctr">
              <a:buNone/>
              <a:defRPr>
                <a:solidFill>
                  <a:schemeClr val="tx1">
                    <a:tint val="75000"/>
                  </a:schemeClr>
                </a:solidFill>
              </a:defRPr>
            </a:lvl7pPr>
            <a:lvl8pPr marL="3199184" indent="0" algn="ctr">
              <a:buNone/>
              <a:defRPr>
                <a:solidFill>
                  <a:schemeClr val="tx1">
                    <a:tint val="75000"/>
                  </a:schemeClr>
                </a:solidFill>
              </a:defRPr>
            </a:lvl8pPr>
            <a:lvl9pPr marL="3656210" indent="0" algn="ctr">
              <a:buNone/>
              <a:defRPr>
                <a:solidFill>
                  <a:schemeClr val="tx1">
                    <a:tint val="75000"/>
                  </a:schemeClr>
                </a:solidFill>
              </a:defRPr>
            </a:lvl9pPr>
          </a:lstStyle>
          <a:p>
            <a:r>
              <a:rPr lang="nl-BE" smtClean="0"/>
              <a:t>Klik om de titelstijl van het model te bewerken</a:t>
            </a:r>
            <a:endParaRPr lang="nl-BE" dirty="0"/>
          </a:p>
        </p:txBody>
      </p:sp>
      <p:sp>
        <p:nvSpPr>
          <p:cNvPr id="8" name="Title 1"/>
          <p:cNvSpPr>
            <a:spLocks noGrp="1"/>
          </p:cNvSpPr>
          <p:nvPr>
            <p:ph type="ctrTitle"/>
          </p:nvPr>
        </p:nvSpPr>
        <p:spPr>
          <a:xfrm>
            <a:off x="609600" y="1981200"/>
            <a:ext cx="4648200" cy="1524000"/>
          </a:xfrm>
        </p:spPr>
        <p:txBody>
          <a:bodyPr lIns="0" tIns="0" rIns="0" bIns="0" anchor="b"/>
          <a:lstStyle>
            <a:lvl1pPr algn="l">
              <a:lnSpc>
                <a:spcPts val="3698"/>
              </a:lnSpc>
              <a:defRPr lang="nl-BE" sz="3700" b="1" baseline="0" smtClean="0">
                <a:solidFill>
                  <a:schemeClr val="bg1"/>
                </a:solidFill>
              </a:defRPr>
            </a:lvl1pPr>
          </a:lstStyle>
          <a:p>
            <a:r>
              <a:rPr lang="nl-BE" smtClean="0"/>
              <a:t>Titelstijl van model bewerken</a:t>
            </a:r>
            <a:endParaRPr lang="nl-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051560"/>
          </a:xfrm>
        </p:spPr>
        <p:txBody>
          <a:bodyPr/>
          <a:lstStyle/>
          <a:p>
            <a:r>
              <a:rPr kumimoji="0" lang="nl-BE" smtClean="0"/>
              <a:t>Titelstijl van model bewerken</a:t>
            </a:r>
            <a:endParaRPr kumimoji="0" lang="en-US"/>
          </a:p>
        </p:txBody>
      </p:sp>
      <p:sp>
        <p:nvSpPr>
          <p:cNvPr id="3" name="Tijdelijke aanduiding voor inhoud 2"/>
          <p:cNvSpPr>
            <a:spLocks noGrp="1"/>
          </p:cNvSpPr>
          <p:nvPr>
            <p:ph idx="1"/>
          </p:nvPr>
        </p:nvSpPr>
        <p:spPr>
          <a:xfrm>
            <a:off x="502920" y="530352"/>
            <a:ext cx="8183880" cy="4187952"/>
          </a:xfrm>
        </p:spPr>
        <p:txBody>
          <a:bodyPr/>
          <a:lstStyle/>
          <a:p>
            <a:pPr lvl="0" eaLnBrk="1" latinLnBrk="0" hangingPunct="1"/>
            <a:r>
              <a:rPr lang="nl-BE" smtClean="0"/>
              <a:t>Klik om de tekststijl van het model te bewerken</a:t>
            </a:r>
          </a:p>
          <a:p>
            <a:pPr lvl="1" eaLnBrk="1" latinLnBrk="0" hangingPunct="1"/>
            <a:r>
              <a:rPr lang="nl-BE" smtClean="0"/>
              <a:t>Tweede niveau</a:t>
            </a:r>
          </a:p>
          <a:p>
            <a:pPr lvl="2" eaLnBrk="1" latinLnBrk="0" hangingPunct="1"/>
            <a:r>
              <a:rPr lang="nl-BE" smtClean="0"/>
              <a:t>Derde niveau</a:t>
            </a:r>
          </a:p>
          <a:p>
            <a:pPr lvl="3" eaLnBrk="1" latinLnBrk="0" hangingPunct="1"/>
            <a:r>
              <a:rPr lang="nl-BE" smtClean="0"/>
              <a:t>Vierde niveau</a:t>
            </a:r>
          </a:p>
          <a:p>
            <a:pPr lvl="4" eaLnBrk="1" latinLnBrk="0" hangingPunct="1"/>
            <a:r>
              <a:rPr lang="nl-BE" smtClean="0"/>
              <a:t>Vijfde niveau</a:t>
            </a:r>
            <a:endParaRPr kumimoji="0" lang="en-US"/>
          </a:p>
        </p:txBody>
      </p:sp>
      <p:sp>
        <p:nvSpPr>
          <p:cNvPr id="4" name="Tijdelijke aanduiding voor datum 3"/>
          <p:cNvSpPr>
            <a:spLocks noGrp="1"/>
          </p:cNvSpPr>
          <p:nvPr>
            <p:ph type="dt" sz="half" idx="10"/>
          </p:nvPr>
        </p:nvSpPr>
        <p:spPr/>
        <p:txBody>
          <a:bodyPr/>
          <a:lstStyle/>
          <a:p>
            <a:fld id="{C699CB88-5E1A-4FAC-892A-60949ACB1F6F}" type="datetimeFigureOut">
              <a:rPr lang="en-US" smtClean="0"/>
              <a:pPr/>
              <a:t>25/04/19</a:t>
            </a:fld>
            <a:endParaRPr lang="en-US"/>
          </a:p>
        </p:txBody>
      </p:sp>
      <p:sp>
        <p:nvSpPr>
          <p:cNvPr id="5" name="Tijdelijke aanduiding voor voettekst 4"/>
          <p:cNvSpPr>
            <a:spLocks noGrp="1"/>
          </p:cNvSpPr>
          <p:nvPr>
            <p:ph type="ftr" sz="quarter" idx="11"/>
          </p:nvPr>
        </p:nvSpPr>
        <p:spPr/>
        <p:txBody>
          <a:bodyPr/>
          <a:lstStyle/>
          <a:p>
            <a:endParaRPr kumimoji="0" lang="en-US"/>
          </a:p>
        </p:txBody>
      </p:sp>
      <p:sp>
        <p:nvSpPr>
          <p:cNvPr id="6" name="Tijdelijke aanduiding voor dianummer 5"/>
          <p:cNvSpPr>
            <a:spLocks noGrp="1"/>
          </p:cNvSpPr>
          <p:nvPr>
            <p:ph type="sldNum" sz="quarter" idx="12"/>
          </p:nvPr>
        </p:nvSpPr>
        <p:spPr/>
        <p:txBody>
          <a:bodyPr/>
          <a:lstStyle/>
          <a:p>
            <a:fld id="{91974DF9-AD47-4691-BA21-BBFCE3637A9A}" type="slidenum">
              <a:rPr kumimoji="0" lang="en-US" smtClean="0"/>
              <a:pPr/>
              <a:t>‹nr.›</a:t>
            </a:fld>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el_6">
    <p:spTree>
      <p:nvGrpSpPr>
        <p:cNvPr id="1" name=""/>
        <p:cNvGrpSpPr/>
        <p:nvPr/>
      </p:nvGrpSpPr>
      <p:grpSpPr>
        <a:xfrm>
          <a:off x="0" y="0"/>
          <a:ext cx="0" cy="0"/>
          <a:chOff x="0" y="0"/>
          <a:chExt cx="0" cy="0"/>
        </a:xfrm>
      </p:grpSpPr>
      <p:pic>
        <p:nvPicPr>
          <p:cNvPr id="4" name="Afbeelding 3" descr="nucleair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Afbeelding 4" descr="baseline UZA-JCI-UA.jpg"/>
          <p:cNvPicPr>
            <a:picLocks noChangeAspect="1"/>
          </p:cNvPicPr>
          <p:nvPr/>
        </p:nvPicPr>
        <p:blipFill>
          <a:blip r:embed="rId3" cstate="print"/>
          <a:srcRect/>
          <a:stretch>
            <a:fillRect/>
          </a:stretch>
        </p:blipFill>
        <p:spPr bwMode="auto">
          <a:xfrm>
            <a:off x="0" y="5718175"/>
            <a:ext cx="9144000" cy="1139825"/>
          </a:xfrm>
          <a:prstGeom prst="rect">
            <a:avLst/>
          </a:prstGeom>
          <a:noFill/>
          <a:ln w="9525">
            <a:noFill/>
            <a:miter lim="800000"/>
            <a:headEnd/>
            <a:tailEnd/>
          </a:ln>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026" indent="0" algn="ctr">
              <a:buNone/>
              <a:defRPr>
                <a:solidFill>
                  <a:schemeClr val="tx1">
                    <a:tint val="75000"/>
                  </a:schemeClr>
                </a:solidFill>
              </a:defRPr>
            </a:lvl2pPr>
            <a:lvl3pPr marL="914052" indent="0" algn="ctr">
              <a:buNone/>
              <a:defRPr>
                <a:solidFill>
                  <a:schemeClr val="tx1">
                    <a:tint val="75000"/>
                  </a:schemeClr>
                </a:solidFill>
              </a:defRPr>
            </a:lvl3pPr>
            <a:lvl4pPr marL="1371078" indent="0" algn="ctr">
              <a:buNone/>
              <a:defRPr>
                <a:solidFill>
                  <a:schemeClr val="tx1">
                    <a:tint val="75000"/>
                  </a:schemeClr>
                </a:solidFill>
              </a:defRPr>
            </a:lvl4pPr>
            <a:lvl5pPr marL="1828106" indent="0" algn="ctr">
              <a:buNone/>
              <a:defRPr>
                <a:solidFill>
                  <a:schemeClr val="tx1">
                    <a:tint val="75000"/>
                  </a:schemeClr>
                </a:solidFill>
              </a:defRPr>
            </a:lvl5pPr>
            <a:lvl6pPr marL="2285132" indent="0" algn="ctr">
              <a:buNone/>
              <a:defRPr>
                <a:solidFill>
                  <a:schemeClr val="tx1">
                    <a:tint val="75000"/>
                  </a:schemeClr>
                </a:solidFill>
              </a:defRPr>
            </a:lvl6pPr>
            <a:lvl7pPr marL="2742158" indent="0" algn="ctr">
              <a:buNone/>
              <a:defRPr>
                <a:solidFill>
                  <a:schemeClr val="tx1">
                    <a:tint val="75000"/>
                  </a:schemeClr>
                </a:solidFill>
              </a:defRPr>
            </a:lvl7pPr>
            <a:lvl8pPr marL="3199184" indent="0" algn="ctr">
              <a:buNone/>
              <a:defRPr>
                <a:solidFill>
                  <a:schemeClr val="tx1">
                    <a:tint val="75000"/>
                  </a:schemeClr>
                </a:solidFill>
              </a:defRPr>
            </a:lvl8pPr>
            <a:lvl9pPr marL="3656210" indent="0" algn="ctr">
              <a:buNone/>
              <a:defRPr>
                <a:solidFill>
                  <a:schemeClr val="tx1">
                    <a:tint val="75000"/>
                  </a:schemeClr>
                </a:solidFill>
              </a:defRPr>
            </a:lvl9pPr>
          </a:lstStyle>
          <a:p>
            <a:r>
              <a:rPr lang="nl-BE" smtClean="0"/>
              <a:t>Klik om de titelstijl van het model te bewerken</a:t>
            </a:r>
            <a:endParaRPr lang="nl-BE" dirty="0"/>
          </a:p>
        </p:txBody>
      </p:sp>
      <p:sp>
        <p:nvSpPr>
          <p:cNvPr id="8" name="Title 1"/>
          <p:cNvSpPr>
            <a:spLocks noGrp="1"/>
          </p:cNvSpPr>
          <p:nvPr>
            <p:ph type="ctrTitle"/>
          </p:nvPr>
        </p:nvSpPr>
        <p:spPr>
          <a:xfrm>
            <a:off x="609600" y="1981200"/>
            <a:ext cx="4648200" cy="1524000"/>
          </a:xfrm>
        </p:spPr>
        <p:txBody>
          <a:bodyPr lIns="0" tIns="0" rIns="0" bIns="0" anchor="b"/>
          <a:lstStyle>
            <a:lvl1pPr algn="l">
              <a:lnSpc>
                <a:spcPts val="3698"/>
              </a:lnSpc>
              <a:defRPr lang="nl-BE" sz="3700" b="1" baseline="0" smtClean="0">
                <a:solidFill>
                  <a:schemeClr val="bg1"/>
                </a:solidFill>
              </a:defRPr>
            </a:lvl1pPr>
          </a:lstStyle>
          <a:p>
            <a:r>
              <a:rPr lang="nl-BE" smtClean="0"/>
              <a:t>Titelstijl van model bewerken</a:t>
            </a:r>
            <a:endParaRPr lang="nl-BE"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el_7">
    <p:spTree>
      <p:nvGrpSpPr>
        <p:cNvPr id="1" name=""/>
        <p:cNvGrpSpPr/>
        <p:nvPr/>
      </p:nvGrpSpPr>
      <p:grpSpPr>
        <a:xfrm>
          <a:off x="0" y="0"/>
          <a:ext cx="0" cy="0"/>
          <a:chOff x="0" y="0"/>
          <a:chExt cx="0" cy="0"/>
        </a:xfrm>
      </p:grpSpPr>
      <p:pic>
        <p:nvPicPr>
          <p:cNvPr id="4" name="Afbeelding 3" descr="neonatal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Afbeelding 4" descr="baseline UZA-JCI-UA.jpg"/>
          <p:cNvPicPr>
            <a:picLocks noChangeAspect="1"/>
          </p:cNvPicPr>
          <p:nvPr/>
        </p:nvPicPr>
        <p:blipFill>
          <a:blip r:embed="rId3" cstate="print"/>
          <a:srcRect/>
          <a:stretch>
            <a:fillRect/>
          </a:stretch>
        </p:blipFill>
        <p:spPr bwMode="auto">
          <a:xfrm>
            <a:off x="0" y="5718175"/>
            <a:ext cx="9144000" cy="1139825"/>
          </a:xfrm>
          <a:prstGeom prst="rect">
            <a:avLst/>
          </a:prstGeom>
          <a:noFill/>
          <a:ln w="9525">
            <a:noFill/>
            <a:miter lim="800000"/>
            <a:headEnd/>
            <a:tailEnd/>
          </a:ln>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026" indent="0" algn="ctr">
              <a:buNone/>
              <a:defRPr>
                <a:solidFill>
                  <a:schemeClr val="tx1">
                    <a:tint val="75000"/>
                  </a:schemeClr>
                </a:solidFill>
              </a:defRPr>
            </a:lvl2pPr>
            <a:lvl3pPr marL="914052" indent="0" algn="ctr">
              <a:buNone/>
              <a:defRPr>
                <a:solidFill>
                  <a:schemeClr val="tx1">
                    <a:tint val="75000"/>
                  </a:schemeClr>
                </a:solidFill>
              </a:defRPr>
            </a:lvl3pPr>
            <a:lvl4pPr marL="1371078" indent="0" algn="ctr">
              <a:buNone/>
              <a:defRPr>
                <a:solidFill>
                  <a:schemeClr val="tx1">
                    <a:tint val="75000"/>
                  </a:schemeClr>
                </a:solidFill>
              </a:defRPr>
            </a:lvl4pPr>
            <a:lvl5pPr marL="1828106" indent="0" algn="ctr">
              <a:buNone/>
              <a:defRPr>
                <a:solidFill>
                  <a:schemeClr val="tx1">
                    <a:tint val="75000"/>
                  </a:schemeClr>
                </a:solidFill>
              </a:defRPr>
            </a:lvl5pPr>
            <a:lvl6pPr marL="2285132" indent="0" algn="ctr">
              <a:buNone/>
              <a:defRPr>
                <a:solidFill>
                  <a:schemeClr val="tx1">
                    <a:tint val="75000"/>
                  </a:schemeClr>
                </a:solidFill>
              </a:defRPr>
            </a:lvl6pPr>
            <a:lvl7pPr marL="2742158" indent="0" algn="ctr">
              <a:buNone/>
              <a:defRPr>
                <a:solidFill>
                  <a:schemeClr val="tx1">
                    <a:tint val="75000"/>
                  </a:schemeClr>
                </a:solidFill>
              </a:defRPr>
            </a:lvl7pPr>
            <a:lvl8pPr marL="3199184" indent="0" algn="ctr">
              <a:buNone/>
              <a:defRPr>
                <a:solidFill>
                  <a:schemeClr val="tx1">
                    <a:tint val="75000"/>
                  </a:schemeClr>
                </a:solidFill>
              </a:defRPr>
            </a:lvl8pPr>
            <a:lvl9pPr marL="3656210" indent="0" algn="ctr">
              <a:buNone/>
              <a:defRPr>
                <a:solidFill>
                  <a:schemeClr val="tx1">
                    <a:tint val="75000"/>
                  </a:schemeClr>
                </a:solidFill>
              </a:defRPr>
            </a:lvl9pPr>
          </a:lstStyle>
          <a:p>
            <a:r>
              <a:rPr lang="nl-BE" smtClean="0"/>
              <a:t>Klik om de titelstijl van het model te bewerken</a:t>
            </a:r>
            <a:endParaRPr lang="nl-BE" dirty="0"/>
          </a:p>
        </p:txBody>
      </p:sp>
      <p:sp>
        <p:nvSpPr>
          <p:cNvPr id="8" name="Title 1"/>
          <p:cNvSpPr>
            <a:spLocks noGrp="1"/>
          </p:cNvSpPr>
          <p:nvPr>
            <p:ph type="ctrTitle"/>
          </p:nvPr>
        </p:nvSpPr>
        <p:spPr>
          <a:xfrm>
            <a:off x="609600" y="1981200"/>
            <a:ext cx="4648200" cy="1524000"/>
          </a:xfrm>
        </p:spPr>
        <p:txBody>
          <a:bodyPr lIns="0" tIns="0" rIns="0" bIns="0" anchor="b"/>
          <a:lstStyle>
            <a:lvl1pPr algn="l">
              <a:lnSpc>
                <a:spcPts val="3698"/>
              </a:lnSpc>
              <a:defRPr lang="nl-BE" sz="3700" b="1" baseline="0" smtClean="0">
                <a:solidFill>
                  <a:schemeClr val="bg1"/>
                </a:solidFill>
              </a:defRPr>
            </a:lvl1pPr>
          </a:lstStyle>
          <a:p>
            <a:r>
              <a:rPr lang="nl-BE" smtClean="0"/>
              <a:t>Titelstijl van model bewerken</a:t>
            </a:r>
            <a:endParaRPr lang="nl-B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itel_8">
    <p:spTree>
      <p:nvGrpSpPr>
        <p:cNvPr id="1" name=""/>
        <p:cNvGrpSpPr/>
        <p:nvPr/>
      </p:nvGrpSpPr>
      <p:grpSpPr>
        <a:xfrm>
          <a:off x="0" y="0"/>
          <a:ext cx="0" cy="0"/>
          <a:chOff x="0" y="0"/>
          <a:chExt cx="0" cy="0"/>
        </a:xfrm>
      </p:grpSpPr>
      <p:pic>
        <p:nvPicPr>
          <p:cNvPr id="4" name="Afbeelding 3" descr="operati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Afbeelding 4" descr="baseline UZA-JCI-UA.jpg"/>
          <p:cNvPicPr>
            <a:picLocks noChangeAspect="1"/>
          </p:cNvPicPr>
          <p:nvPr/>
        </p:nvPicPr>
        <p:blipFill>
          <a:blip r:embed="rId3" cstate="print"/>
          <a:srcRect/>
          <a:stretch>
            <a:fillRect/>
          </a:stretch>
        </p:blipFill>
        <p:spPr bwMode="auto">
          <a:xfrm>
            <a:off x="0" y="5718175"/>
            <a:ext cx="9144000" cy="1139825"/>
          </a:xfrm>
          <a:prstGeom prst="rect">
            <a:avLst/>
          </a:prstGeom>
          <a:noFill/>
          <a:ln w="9525">
            <a:noFill/>
            <a:miter lim="800000"/>
            <a:headEnd/>
            <a:tailEnd/>
          </a:ln>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026" indent="0" algn="ctr">
              <a:buNone/>
              <a:defRPr>
                <a:solidFill>
                  <a:schemeClr val="tx1">
                    <a:tint val="75000"/>
                  </a:schemeClr>
                </a:solidFill>
              </a:defRPr>
            </a:lvl2pPr>
            <a:lvl3pPr marL="914052" indent="0" algn="ctr">
              <a:buNone/>
              <a:defRPr>
                <a:solidFill>
                  <a:schemeClr val="tx1">
                    <a:tint val="75000"/>
                  </a:schemeClr>
                </a:solidFill>
              </a:defRPr>
            </a:lvl3pPr>
            <a:lvl4pPr marL="1371078" indent="0" algn="ctr">
              <a:buNone/>
              <a:defRPr>
                <a:solidFill>
                  <a:schemeClr val="tx1">
                    <a:tint val="75000"/>
                  </a:schemeClr>
                </a:solidFill>
              </a:defRPr>
            </a:lvl4pPr>
            <a:lvl5pPr marL="1828106" indent="0" algn="ctr">
              <a:buNone/>
              <a:defRPr>
                <a:solidFill>
                  <a:schemeClr val="tx1">
                    <a:tint val="75000"/>
                  </a:schemeClr>
                </a:solidFill>
              </a:defRPr>
            </a:lvl5pPr>
            <a:lvl6pPr marL="2285132" indent="0" algn="ctr">
              <a:buNone/>
              <a:defRPr>
                <a:solidFill>
                  <a:schemeClr val="tx1">
                    <a:tint val="75000"/>
                  </a:schemeClr>
                </a:solidFill>
              </a:defRPr>
            </a:lvl6pPr>
            <a:lvl7pPr marL="2742158" indent="0" algn="ctr">
              <a:buNone/>
              <a:defRPr>
                <a:solidFill>
                  <a:schemeClr val="tx1">
                    <a:tint val="75000"/>
                  </a:schemeClr>
                </a:solidFill>
              </a:defRPr>
            </a:lvl7pPr>
            <a:lvl8pPr marL="3199184" indent="0" algn="ctr">
              <a:buNone/>
              <a:defRPr>
                <a:solidFill>
                  <a:schemeClr val="tx1">
                    <a:tint val="75000"/>
                  </a:schemeClr>
                </a:solidFill>
              </a:defRPr>
            </a:lvl8pPr>
            <a:lvl9pPr marL="3656210" indent="0" algn="ctr">
              <a:buNone/>
              <a:defRPr>
                <a:solidFill>
                  <a:schemeClr val="tx1">
                    <a:tint val="75000"/>
                  </a:schemeClr>
                </a:solidFill>
              </a:defRPr>
            </a:lvl9pPr>
          </a:lstStyle>
          <a:p>
            <a:r>
              <a:rPr lang="nl-BE" smtClean="0"/>
              <a:t>Klik om de titelstijl van het model te bewerken</a:t>
            </a:r>
            <a:endParaRPr lang="nl-BE" dirty="0"/>
          </a:p>
        </p:txBody>
      </p:sp>
      <p:sp>
        <p:nvSpPr>
          <p:cNvPr id="8" name="Title 1"/>
          <p:cNvSpPr>
            <a:spLocks noGrp="1"/>
          </p:cNvSpPr>
          <p:nvPr>
            <p:ph type="ctrTitle"/>
          </p:nvPr>
        </p:nvSpPr>
        <p:spPr>
          <a:xfrm>
            <a:off x="609600" y="1981200"/>
            <a:ext cx="4648200" cy="1524000"/>
          </a:xfrm>
        </p:spPr>
        <p:txBody>
          <a:bodyPr lIns="0" tIns="0" rIns="0" bIns="0" anchor="b"/>
          <a:lstStyle>
            <a:lvl1pPr algn="l">
              <a:lnSpc>
                <a:spcPts val="3698"/>
              </a:lnSpc>
              <a:defRPr lang="nl-BE" sz="3700" b="1" baseline="0" smtClean="0">
                <a:solidFill>
                  <a:schemeClr val="bg1"/>
                </a:solidFill>
              </a:defRPr>
            </a:lvl1pPr>
          </a:lstStyle>
          <a:p>
            <a:r>
              <a:rPr lang="nl-BE" smtClean="0"/>
              <a:t>Titelstijl van model bewerken</a:t>
            </a:r>
            <a:endParaRPr lang="nl-B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el_9">
    <p:spTree>
      <p:nvGrpSpPr>
        <p:cNvPr id="1" name=""/>
        <p:cNvGrpSpPr/>
        <p:nvPr/>
      </p:nvGrpSpPr>
      <p:grpSpPr>
        <a:xfrm>
          <a:off x="0" y="0"/>
          <a:ext cx="0" cy="0"/>
          <a:chOff x="0" y="0"/>
          <a:chExt cx="0" cy="0"/>
        </a:xfrm>
      </p:grpSpPr>
      <p:pic>
        <p:nvPicPr>
          <p:cNvPr id="4" name="Afbeelding 3" descr="radiologi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Afbeelding 4" descr="baseline UZA-JCI-UA.jpg"/>
          <p:cNvPicPr>
            <a:picLocks noChangeAspect="1"/>
          </p:cNvPicPr>
          <p:nvPr/>
        </p:nvPicPr>
        <p:blipFill>
          <a:blip r:embed="rId3" cstate="print"/>
          <a:srcRect/>
          <a:stretch>
            <a:fillRect/>
          </a:stretch>
        </p:blipFill>
        <p:spPr bwMode="auto">
          <a:xfrm>
            <a:off x="0" y="5718175"/>
            <a:ext cx="9144000" cy="1139825"/>
          </a:xfrm>
          <a:prstGeom prst="rect">
            <a:avLst/>
          </a:prstGeom>
          <a:noFill/>
          <a:ln w="9525">
            <a:noFill/>
            <a:miter lim="800000"/>
            <a:headEnd/>
            <a:tailEnd/>
          </a:ln>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026" indent="0" algn="ctr">
              <a:buNone/>
              <a:defRPr>
                <a:solidFill>
                  <a:schemeClr val="tx1">
                    <a:tint val="75000"/>
                  </a:schemeClr>
                </a:solidFill>
              </a:defRPr>
            </a:lvl2pPr>
            <a:lvl3pPr marL="914052" indent="0" algn="ctr">
              <a:buNone/>
              <a:defRPr>
                <a:solidFill>
                  <a:schemeClr val="tx1">
                    <a:tint val="75000"/>
                  </a:schemeClr>
                </a:solidFill>
              </a:defRPr>
            </a:lvl3pPr>
            <a:lvl4pPr marL="1371078" indent="0" algn="ctr">
              <a:buNone/>
              <a:defRPr>
                <a:solidFill>
                  <a:schemeClr val="tx1">
                    <a:tint val="75000"/>
                  </a:schemeClr>
                </a:solidFill>
              </a:defRPr>
            </a:lvl4pPr>
            <a:lvl5pPr marL="1828106" indent="0" algn="ctr">
              <a:buNone/>
              <a:defRPr>
                <a:solidFill>
                  <a:schemeClr val="tx1">
                    <a:tint val="75000"/>
                  </a:schemeClr>
                </a:solidFill>
              </a:defRPr>
            </a:lvl5pPr>
            <a:lvl6pPr marL="2285132" indent="0" algn="ctr">
              <a:buNone/>
              <a:defRPr>
                <a:solidFill>
                  <a:schemeClr val="tx1">
                    <a:tint val="75000"/>
                  </a:schemeClr>
                </a:solidFill>
              </a:defRPr>
            </a:lvl6pPr>
            <a:lvl7pPr marL="2742158" indent="0" algn="ctr">
              <a:buNone/>
              <a:defRPr>
                <a:solidFill>
                  <a:schemeClr val="tx1">
                    <a:tint val="75000"/>
                  </a:schemeClr>
                </a:solidFill>
              </a:defRPr>
            </a:lvl7pPr>
            <a:lvl8pPr marL="3199184" indent="0" algn="ctr">
              <a:buNone/>
              <a:defRPr>
                <a:solidFill>
                  <a:schemeClr val="tx1">
                    <a:tint val="75000"/>
                  </a:schemeClr>
                </a:solidFill>
              </a:defRPr>
            </a:lvl8pPr>
            <a:lvl9pPr marL="3656210" indent="0" algn="ctr">
              <a:buNone/>
              <a:defRPr>
                <a:solidFill>
                  <a:schemeClr val="tx1">
                    <a:tint val="75000"/>
                  </a:schemeClr>
                </a:solidFill>
              </a:defRPr>
            </a:lvl9pPr>
          </a:lstStyle>
          <a:p>
            <a:r>
              <a:rPr lang="nl-BE" smtClean="0"/>
              <a:t>Klik om de titelstijl van het model te bewerken</a:t>
            </a:r>
            <a:endParaRPr lang="nl-BE" dirty="0"/>
          </a:p>
        </p:txBody>
      </p:sp>
      <p:sp>
        <p:nvSpPr>
          <p:cNvPr id="8" name="Title 1"/>
          <p:cNvSpPr>
            <a:spLocks noGrp="1"/>
          </p:cNvSpPr>
          <p:nvPr>
            <p:ph type="ctrTitle"/>
          </p:nvPr>
        </p:nvSpPr>
        <p:spPr>
          <a:xfrm>
            <a:off x="609600" y="1981200"/>
            <a:ext cx="4648200" cy="1524000"/>
          </a:xfrm>
        </p:spPr>
        <p:txBody>
          <a:bodyPr lIns="0" tIns="0" rIns="0" bIns="0" anchor="b"/>
          <a:lstStyle>
            <a:lvl1pPr algn="l">
              <a:lnSpc>
                <a:spcPts val="3698"/>
              </a:lnSpc>
              <a:defRPr lang="nl-BE" sz="3700" b="1" baseline="0" smtClean="0">
                <a:solidFill>
                  <a:schemeClr val="bg1"/>
                </a:solidFill>
              </a:defRPr>
            </a:lvl1pPr>
          </a:lstStyle>
          <a:p>
            <a:r>
              <a:rPr lang="nl-BE" smtClean="0"/>
              <a:t>Titelstijl van model bewerken</a:t>
            </a:r>
            <a:endParaRPr lang="nl-B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el_10">
    <p:spTree>
      <p:nvGrpSpPr>
        <p:cNvPr id="1" name=""/>
        <p:cNvGrpSpPr/>
        <p:nvPr/>
      </p:nvGrpSpPr>
      <p:grpSpPr>
        <a:xfrm>
          <a:off x="0" y="0"/>
          <a:ext cx="0" cy="0"/>
          <a:chOff x="0" y="0"/>
          <a:chExt cx="0" cy="0"/>
        </a:xfrm>
      </p:grpSpPr>
      <p:pic>
        <p:nvPicPr>
          <p:cNvPr id="4" name="Afbeelding 3" descr="pediatri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Afbeelding 4" descr="baseline UZA-JCI-UA.jpg"/>
          <p:cNvPicPr>
            <a:picLocks noChangeAspect="1"/>
          </p:cNvPicPr>
          <p:nvPr/>
        </p:nvPicPr>
        <p:blipFill>
          <a:blip r:embed="rId3" cstate="print"/>
          <a:srcRect/>
          <a:stretch>
            <a:fillRect/>
          </a:stretch>
        </p:blipFill>
        <p:spPr bwMode="auto">
          <a:xfrm>
            <a:off x="0" y="5718175"/>
            <a:ext cx="9144000" cy="1139825"/>
          </a:xfrm>
          <a:prstGeom prst="rect">
            <a:avLst/>
          </a:prstGeom>
          <a:noFill/>
          <a:ln w="9525">
            <a:noFill/>
            <a:miter lim="800000"/>
            <a:headEnd/>
            <a:tailEnd/>
          </a:ln>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026" indent="0" algn="ctr">
              <a:buNone/>
              <a:defRPr>
                <a:solidFill>
                  <a:schemeClr val="tx1">
                    <a:tint val="75000"/>
                  </a:schemeClr>
                </a:solidFill>
              </a:defRPr>
            </a:lvl2pPr>
            <a:lvl3pPr marL="914052" indent="0" algn="ctr">
              <a:buNone/>
              <a:defRPr>
                <a:solidFill>
                  <a:schemeClr val="tx1">
                    <a:tint val="75000"/>
                  </a:schemeClr>
                </a:solidFill>
              </a:defRPr>
            </a:lvl3pPr>
            <a:lvl4pPr marL="1371078" indent="0" algn="ctr">
              <a:buNone/>
              <a:defRPr>
                <a:solidFill>
                  <a:schemeClr val="tx1">
                    <a:tint val="75000"/>
                  </a:schemeClr>
                </a:solidFill>
              </a:defRPr>
            </a:lvl4pPr>
            <a:lvl5pPr marL="1828106" indent="0" algn="ctr">
              <a:buNone/>
              <a:defRPr>
                <a:solidFill>
                  <a:schemeClr val="tx1">
                    <a:tint val="75000"/>
                  </a:schemeClr>
                </a:solidFill>
              </a:defRPr>
            </a:lvl5pPr>
            <a:lvl6pPr marL="2285132" indent="0" algn="ctr">
              <a:buNone/>
              <a:defRPr>
                <a:solidFill>
                  <a:schemeClr val="tx1">
                    <a:tint val="75000"/>
                  </a:schemeClr>
                </a:solidFill>
              </a:defRPr>
            </a:lvl6pPr>
            <a:lvl7pPr marL="2742158" indent="0" algn="ctr">
              <a:buNone/>
              <a:defRPr>
                <a:solidFill>
                  <a:schemeClr val="tx1">
                    <a:tint val="75000"/>
                  </a:schemeClr>
                </a:solidFill>
              </a:defRPr>
            </a:lvl7pPr>
            <a:lvl8pPr marL="3199184" indent="0" algn="ctr">
              <a:buNone/>
              <a:defRPr>
                <a:solidFill>
                  <a:schemeClr val="tx1">
                    <a:tint val="75000"/>
                  </a:schemeClr>
                </a:solidFill>
              </a:defRPr>
            </a:lvl8pPr>
            <a:lvl9pPr marL="3656210" indent="0" algn="ctr">
              <a:buNone/>
              <a:defRPr>
                <a:solidFill>
                  <a:schemeClr val="tx1">
                    <a:tint val="75000"/>
                  </a:schemeClr>
                </a:solidFill>
              </a:defRPr>
            </a:lvl9pPr>
          </a:lstStyle>
          <a:p>
            <a:r>
              <a:rPr lang="nl-BE" smtClean="0"/>
              <a:t>Klik om de titelstijl van het model te bewerken</a:t>
            </a:r>
            <a:endParaRPr lang="nl-BE" dirty="0"/>
          </a:p>
        </p:txBody>
      </p:sp>
      <p:sp>
        <p:nvSpPr>
          <p:cNvPr id="8" name="Title 1"/>
          <p:cNvSpPr>
            <a:spLocks noGrp="1"/>
          </p:cNvSpPr>
          <p:nvPr>
            <p:ph type="ctrTitle"/>
          </p:nvPr>
        </p:nvSpPr>
        <p:spPr>
          <a:xfrm>
            <a:off x="609600" y="1981200"/>
            <a:ext cx="4648200" cy="1524000"/>
          </a:xfrm>
        </p:spPr>
        <p:txBody>
          <a:bodyPr lIns="0" tIns="0" rIns="0" bIns="0" anchor="b"/>
          <a:lstStyle>
            <a:lvl1pPr algn="l">
              <a:lnSpc>
                <a:spcPts val="3698"/>
              </a:lnSpc>
              <a:defRPr lang="nl-BE" sz="3700" b="1" baseline="0" smtClean="0">
                <a:solidFill>
                  <a:schemeClr val="bg1"/>
                </a:solidFill>
              </a:defRPr>
            </a:lvl1pPr>
          </a:lstStyle>
          <a:p>
            <a:r>
              <a:rPr lang="nl-BE" smtClean="0"/>
              <a:t>Titelstijl van model bewerken</a:t>
            </a:r>
            <a:endParaRPr lang="nl-BE"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el_11">
    <p:spTree>
      <p:nvGrpSpPr>
        <p:cNvPr id="1" name=""/>
        <p:cNvGrpSpPr/>
        <p:nvPr/>
      </p:nvGrpSpPr>
      <p:grpSpPr>
        <a:xfrm>
          <a:off x="0" y="0"/>
          <a:ext cx="0" cy="0"/>
          <a:chOff x="0" y="0"/>
          <a:chExt cx="0" cy="0"/>
        </a:xfrm>
      </p:grpSpPr>
      <p:pic>
        <p:nvPicPr>
          <p:cNvPr id="4" name="Afbeelding 3" descr="UZA_gebouw.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Afbeelding 4" descr="baseline UZA-JCI-UA.jpg"/>
          <p:cNvPicPr>
            <a:picLocks noChangeAspect="1"/>
          </p:cNvPicPr>
          <p:nvPr/>
        </p:nvPicPr>
        <p:blipFill>
          <a:blip r:embed="rId3" cstate="print"/>
          <a:srcRect/>
          <a:stretch>
            <a:fillRect/>
          </a:stretch>
        </p:blipFill>
        <p:spPr bwMode="auto">
          <a:xfrm>
            <a:off x="0" y="5718175"/>
            <a:ext cx="9144000" cy="1139825"/>
          </a:xfrm>
          <a:prstGeom prst="rect">
            <a:avLst/>
          </a:prstGeom>
          <a:noFill/>
          <a:ln w="9525">
            <a:noFill/>
            <a:miter lim="800000"/>
            <a:headEnd/>
            <a:tailEnd/>
          </a:ln>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026" indent="0" algn="ctr">
              <a:buNone/>
              <a:defRPr>
                <a:solidFill>
                  <a:schemeClr val="tx1">
                    <a:tint val="75000"/>
                  </a:schemeClr>
                </a:solidFill>
              </a:defRPr>
            </a:lvl2pPr>
            <a:lvl3pPr marL="914052" indent="0" algn="ctr">
              <a:buNone/>
              <a:defRPr>
                <a:solidFill>
                  <a:schemeClr val="tx1">
                    <a:tint val="75000"/>
                  </a:schemeClr>
                </a:solidFill>
              </a:defRPr>
            </a:lvl3pPr>
            <a:lvl4pPr marL="1371078" indent="0" algn="ctr">
              <a:buNone/>
              <a:defRPr>
                <a:solidFill>
                  <a:schemeClr val="tx1">
                    <a:tint val="75000"/>
                  </a:schemeClr>
                </a:solidFill>
              </a:defRPr>
            </a:lvl4pPr>
            <a:lvl5pPr marL="1828106" indent="0" algn="ctr">
              <a:buNone/>
              <a:defRPr>
                <a:solidFill>
                  <a:schemeClr val="tx1">
                    <a:tint val="75000"/>
                  </a:schemeClr>
                </a:solidFill>
              </a:defRPr>
            </a:lvl5pPr>
            <a:lvl6pPr marL="2285132" indent="0" algn="ctr">
              <a:buNone/>
              <a:defRPr>
                <a:solidFill>
                  <a:schemeClr val="tx1">
                    <a:tint val="75000"/>
                  </a:schemeClr>
                </a:solidFill>
              </a:defRPr>
            </a:lvl6pPr>
            <a:lvl7pPr marL="2742158" indent="0" algn="ctr">
              <a:buNone/>
              <a:defRPr>
                <a:solidFill>
                  <a:schemeClr val="tx1">
                    <a:tint val="75000"/>
                  </a:schemeClr>
                </a:solidFill>
              </a:defRPr>
            </a:lvl7pPr>
            <a:lvl8pPr marL="3199184" indent="0" algn="ctr">
              <a:buNone/>
              <a:defRPr>
                <a:solidFill>
                  <a:schemeClr val="tx1">
                    <a:tint val="75000"/>
                  </a:schemeClr>
                </a:solidFill>
              </a:defRPr>
            </a:lvl8pPr>
            <a:lvl9pPr marL="3656210" indent="0" algn="ctr">
              <a:buNone/>
              <a:defRPr>
                <a:solidFill>
                  <a:schemeClr val="tx1">
                    <a:tint val="75000"/>
                  </a:schemeClr>
                </a:solidFill>
              </a:defRPr>
            </a:lvl9pPr>
          </a:lstStyle>
          <a:p>
            <a:r>
              <a:rPr lang="nl-BE" smtClean="0"/>
              <a:t>Klik om de titelstijl van het model te bewerken</a:t>
            </a:r>
            <a:endParaRPr lang="nl-BE" dirty="0"/>
          </a:p>
        </p:txBody>
      </p:sp>
      <p:sp>
        <p:nvSpPr>
          <p:cNvPr id="8" name="Title 1"/>
          <p:cNvSpPr>
            <a:spLocks noGrp="1"/>
          </p:cNvSpPr>
          <p:nvPr>
            <p:ph type="ctrTitle"/>
          </p:nvPr>
        </p:nvSpPr>
        <p:spPr>
          <a:xfrm>
            <a:off x="609600" y="1981200"/>
            <a:ext cx="4648200" cy="1524000"/>
          </a:xfrm>
        </p:spPr>
        <p:txBody>
          <a:bodyPr lIns="0" tIns="0" rIns="0" bIns="0" anchor="b"/>
          <a:lstStyle>
            <a:lvl1pPr algn="l">
              <a:lnSpc>
                <a:spcPts val="3698"/>
              </a:lnSpc>
              <a:defRPr lang="nl-BE" sz="3700" b="1" baseline="0" smtClean="0">
                <a:solidFill>
                  <a:schemeClr val="bg1"/>
                </a:solidFill>
              </a:defRPr>
            </a:lvl1pPr>
          </a:lstStyle>
          <a:p>
            <a:r>
              <a:rPr lang="nl-BE" smtClean="0"/>
              <a:t>Titelstijl van model bewerken</a:t>
            </a:r>
            <a:endParaRPr lang="nl-BE"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el_12">
    <p:spTree>
      <p:nvGrpSpPr>
        <p:cNvPr id="1" name=""/>
        <p:cNvGrpSpPr/>
        <p:nvPr/>
      </p:nvGrpSpPr>
      <p:grpSpPr>
        <a:xfrm>
          <a:off x="0" y="0"/>
          <a:ext cx="0" cy="0"/>
          <a:chOff x="0" y="0"/>
          <a:chExt cx="0" cy="0"/>
        </a:xfrm>
      </p:grpSpPr>
      <p:pic>
        <p:nvPicPr>
          <p:cNvPr id="4" name="Picture 12" descr="20100510_PPT_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Afbeelding 4" descr="baseline UZA-JCI-UA.jpg"/>
          <p:cNvPicPr>
            <a:picLocks noChangeAspect="1"/>
          </p:cNvPicPr>
          <p:nvPr/>
        </p:nvPicPr>
        <p:blipFill>
          <a:blip r:embed="rId3" cstate="print"/>
          <a:srcRect/>
          <a:stretch>
            <a:fillRect/>
          </a:stretch>
        </p:blipFill>
        <p:spPr bwMode="auto">
          <a:xfrm>
            <a:off x="0" y="5718175"/>
            <a:ext cx="9144000" cy="1139825"/>
          </a:xfrm>
          <a:prstGeom prst="rect">
            <a:avLst/>
          </a:prstGeom>
          <a:noFill/>
          <a:ln w="9525">
            <a:noFill/>
            <a:miter lim="800000"/>
            <a:headEnd/>
            <a:tailEnd/>
          </a:ln>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026" indent="0" algn="ctr">
              <a:buNone/>
              <a:defRPr>
                <a:solidFill>
                  <a:schemeClr val="tx1">
                    <a:tint val="75000"/>
                  </a:schemeClr>
                </a:solidFill>
              </a:defRPr>
            </a:lvl2pPr>
            <a:lvl3pPr marL="914052" indent="0" algn="ctr">
              <a:buNone/>
              <a:defRPr>
                <a:solidFill>
                  <a:schemeClr val="tx1">
                    <a:tint val="75000"/>
                  </a:schemeClr>
                </a:solidFill>
              </a:defRPr>
            </a:lvl3pPr>
            <a:lvl4pPr marL="1371078" indent="0" algn="ctr">
              <a:buNone/>
              <a:defRPr>
                <a:solidFill>
                  <a:schemeClr val="tx1">
                    <a:tint val="75000"/>
                  </a:schemeClr>
                </a:solidFill>
              </a:defRPr>
            </a:lvl4pPr>
            <a:lvl5pPr marL="1828106" indent="0" algn="ctr">
              <a:buNone/>
              <a:defRPr>
                <a:solidFill>
                  <a:schemeClr val="tx1">
                    <a:tint val="75000"/>
                  </a:schemeClr>
                </a:solidFill>
              </a:defRPr>
            </a:lvl5pPr>
            <a:lvl6pPr marL="2285132" indent="0" algn="ctr">
              <a:buNone/>
              <a:defRPr>
                <a:solidFill>
                  <a:schemeClr val="tx1">
                    <a:tint val="75000"/>
                  </a:schemeClr>
                </a:solidFill>
              </a:defRPr>
            </a:lvl6pPr>
            <a:lvl7pPr marL="2742158" indent="0" algn="ctr">
              <a:buNone/>
              <a:defRPr>
                <a:solidFill>
                  <a:schemeClr val="tx1">
                    <a:tint val="75000"/>
                  </a:schemeClr>
                </a:solidFill>
              </a:defRPr>
            </a:lvl7pPr>
            <a:lvl8pPr marL="3199184" indent="0" algn="ctr">
              <a:buNone/>
              <a:defRPr>
                <a:solidFill>
                  <a:schemeClr val="tx1">
                    <a:tint val="75000"/>
                  </a:schemeClr>
                </a:solidFill>
              </a:defRPr>
            </a:lvl8pPr>
            <a:lvl9pPr marL="3656210" indent="0" algn="ctr">
              <a:buNone/>
              <a:defRPr>
                <a:solidFill>
                  <a:schemeClr val="tx1">
                    <a:tint val="75000"/>
                  </a:schemeClr>
                </a:solidFill>
              </a:defRPr>
            </a:lvl9pPr>
          </a:lstStyle>
          <a:p>
            <a:r>
              <a:rPr lang="nl-BE" smtClean="0"/>
              <a:t>Klik om de titelstijl van het model te bewerken</a:t>
            </a:r>
            <a:endParaRPr lang="nl-BE" dirty="0"/>
          </a:p>
        </p:txBody>
      </p:sp>
      <p:sp>
        <p:nvSpPr>
          <p:cNvPr id="8" name="Title 1"/>
          <p:cNvSpPr>
            <a:spLocks noGrp="1"/>
          </p:cNvSpPr>
          <p:nvPr>
            <p:ph type="ctrTitle"/>
          </p:nvPr>
        </p:nvSpPr>
        <p:spPr>
          <a:xfrm>
            <a:off x="609600" y="1981200"/>
            <a:ext cx="4648200" cy="1524000"/>
          </a:xfrm>
        </p:spPr>
        <p:txBody>
          <a:bodyPr lIns="0" tIns="0" rIns="0" bIns="0" anchor="b"/>
          <a:lstStyle>
            <a:lvl1pPr algn="l">
              <a:lnSpc>
                <a:spcPts val="3698"/>
              </a:lnSpc>
              <a:defRPr lang="nl-BE" sz="3700" b="1" baseline="0" smtClean="0">
                <a:solidFill>
                  <a:schemeClr val="bg1"/>
                </a:solidFill>
              </a:defRPr>
            </a:lvl1pPr>
          </a:lstStyle>
          <a:p>
            <a:r>
              <a:rPr lang="nl-BE" smtClean="0"/>
              <a:t>Titelstijl van model bewerken</a:t>
            </a:r>
            <a:endParaRPr lang="nl-BE"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el_zonder_afbeelding">
    <p:bg>
      <p:bgPr>
        <a:solidFill>
          <a:srgbClr val="798FA4"/>
        </a:solidFill>
        <a:effectLst/>
      </p:bgPr>
    </p:bg>
    <p:spTree>
      <p:nvGrpSpPr>
        <p:cNvPr id="1" name=""/>
        <p:cNvGrpSpPr/>
        <p:nvPr/>
      </p:nvGrpSpPr>
      <p:grpSpPr>
        <a:xfrm>
          <a:off x="0" y="0"/>
          <a:ext cx="0" cy="0"/>
          <a:chOff x="0" y="0"/>
          <a:chExt cx="0" cy="0"/>
        </a:xfrm>
      </p:grpSpPr>
      <p:pic>
        <p:nvPicPr>
          <p:cNvPr id="4" name="Afbeelding 3" descr="baseline UZA-JCI-UA.jpg"/>
          <p:cNvPicPr>
            <a:picLocks noChangeAspect="1"/>
          </p:cNvPicPr>
          <p:nvPr/>
        </p:nvPicPr>
        <p:blipFill>
          <a:blip r:embed="rId2" cstate="print"/>
          <a:srcRect/>
          <a:stretch>
            <a:fillRect/>
          </a:stretch>
        </p:blipFill>
        <p:spPr bwMode="auto">
          <a:xfrm>
            <a:off x="0" y="5718175"/>
            <a:ext cx="9144000" cy="1139825"/>
          </a:xfrm>
          <a:prstGeom prst="rect">
            <a:avLst/>
          </a:prstGeom>
          <a:noFill/>
          <a:ln w="9525">
            <a:noFill/>
            <a:miter lim="800000"/>
            <a:headEnd/>
            <a:tailEnd/>
          </a:ln>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026" indent="0" algn="ctr">
              <a:buNone/>
              <a:defRPr>
                <a:solidFill>
                  <a:schemeClr val="tx1">
                    <a:tint val="75000"/>
                  </a:schemeClr>
                </a:solidFill>
              </a:defRPr>
            </a:lvl2pPr>
            <a:lvl3pPr marL="914052" indent="0" algn="ctr">
              <a:buNone/>
              <a:defRPr>
                <a:solidFill>
                  <a:schemeClr val="tx1">
                    <a:tint val="75000"/>
                  </a:schemeClr>
                </a:solidFill>
              </a:defRPr>
            </a:lvl3pPr>
            <a:lvl4pPr marL="1371078" indent="0" algn="ctr">
              <a:buNone/>
              <a:defRPr>
                <a:solidFill>
                  <a:schemeClr val="tx1">
                    <a:tint val="75000"/>
                  </a:schemeClr>
                </a:solidFill>
              </a:defRPr>
            </a:lvl4pPr>
            <a:lvl5pPr marL="1828106" indent="0" algn="ctr">
              <a:buNone/>
              <a:defRPr>
                <a:solidFill>
                  <a:schemeClr val="tx1">
                    <a:tint val="75000"/>
                  </a:schemeClr>
                </a:solidFill>
              </a:defRPr>
            </a:lvl5pPr>
            <a:lvl6pPr marL="2285132" indent="0" algn="ctr">
              <a:buNone/>
              <a:defRPr>
                <a:solidFill>
                  <a:schemeClr val="tx1">
                    <a:tint val="75000"/>
                  </a:schemeClr>
                </a:solidFill>
              </a:defRPr>
            </a:lvl6pPr>
            <a:lvl7pPr marL="2742158" indent="0" algn="ctr">
              <a:buNone/>
              <a:defRPr>
                <a:solidFill>
                  <a:schemeClr val="tx1">
                    <a:tint val="75000"/>
                  </a:schemeClr>
                </a:solidFill>
              </a:defRPr>
            </a:lvl7pPr>
            <a:lvl8pPr marL="3199184" indent="0" algn="ctr">
              <a:buNone/>
              <a:defRPr>
                <a:solidFill>
                  <a:schemeClr val="tx1">
                    <a:tint val="75000"/>
                  </a:schemeClr>
                </a:solidFill>
              </a:defRPr>
            </a:lvl8pPr>
            <a:lvl9pPr marL="3656210" indent="0" algn="ctr">
              <a:buNone/>
              <a:defRPr>
                <a:solidFill>
                  <a:schemeClr val="tx1">
                    <a:tint val="75000"/>
                  </a:schemeClr>
                </a:solidFill>
              </a:defRPr>
            </a:lvl9pPr>
          </a:lstStyle>
          <a:p>
            <a:r>
              <a:rPr lang="nl-BE" smtClean="0"/>
              <a:t>Klik om de titelstijl van het model te bewerken</a:t>
            </a:r>
            <a:endParaRPr lang="nl-BE" dirty="0"/>
          </a:p>
        </p:txBody>
      </p:sp>
      <p:sp>
        <p:nvSpPr>
          <p:cNvPr id="8" name="Title 1"/>
          <p:cNvSpPr>
            <a:spLocks noGrp="1"/>
          </p:cNvSpPr>
          <p:nvPr>
            <p:ph type="ctrTitle"/>
          </p:nvPr>
        </p:nvSpPr>
        <p:spPr>
          <a:xfrm>
            <a:off x="609600" y="1981200"/>
            <a:ext cx="4648200" cy="1524000"/>
          </a:xfrm>
        </p:spPr>
        <p:txBody>
          <a:bodyPr lIns="0" tIns="0" rIns="0" bIns="0" anchor="b"/>
          <a:lstStyle>
            <a:lvl1pPr algn="l">
              <a:lnSpc>
                <a:spcPts val="3698"/>
              </a:lnSpc>
              <a:defRPr lang="nl-BE" sz="3700" b="1" baseline="0" smtClean="0">
                <a:solidFill>
                  <a:schemeClr val="bg1"/>
                </a:solidFill>
              </a:defRPr>
            </a:lvl1pPr>
          </a:lstStyle>
          <a:p>
            <a:r>
              <a:rPr lang="nl-BE" smtClean="0"/>
              <a:t>Titelstijl van model bewerken</a:t>
            </a:r>
            <a:endParaRPr lang="nl-BE"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ussenslide_hoofd_GSM gebruik">
    <p:spTree>
      <p:nvGrpSpPr>
        <p:cNvPr id="1" name=""/>
        <p:cNvGrpSpPr/>
        <p:nvPr/>
      </p:nvGrpSpPr>
      <p:grpSpPr>
        <a:xfrm>
          <a:off x="0" y="0"/>
          <a:ext cx="0" cy="0"/>
          <a:chOff x="0" y="0"/>
          <a:chExt cx="0" cy="0"/>
        </a:xfrm>
      </p:grpSpPr>
      <p:pic>
        <p:nvPicPr>
          <p:cNvPr id="3" name="Picture 8" descr="20100510_PPT_1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Tekstvak 3"/>
          <p:cNvSpPr txBox="1">
            <a:spLocks noChangeArrowheads="1"/>
          </p:cNvSpPr>
          <p:nvPr/>
        </p:nvSpPr>
        <p:spPr bwMode="auto">
          <a:xfrm>
            <a:off x="611190" y="4868863"/>
            <a:ext cx="8281987" cy="1200150"/>
          </a:xfrm>
          <a:prstGeom prst="rect">
            <a:avLst/>
          </a:prstGeom>
          <a:noFill/>
          <a:ln w="9525">
            <a:noFill/>
            <a:miter lim="800000"/>
            <a:headEnd/>
            <a:tailEnd/>
          </a:ln>
        </p:spPr>
        <p:txBody>
          <a:bodyPr lIns="91406" tIns="45702" rIns="91406" bIns="45702">
            <a:spAutoFit/>
          </a:bodyPr>
          <a:lstStyle/>
          <a:p>
            <a:pPr eaLnBrk="1" hangingPunct="1">
              <a:lnSpc>
                <a:spcPct val="150000"/>
              </a:lnSpc>
              <a:buFont typeface="Arial Black" pitchFamily="34" charset="0"/>
              <a:buChar char="&gt;"/>
              <a:defRPr/>
            </a:pPr>
            <a:r>
              <a:rPr lang="nl-BE" sz="1600" b="1"/>
              <a:t> Gelieve mobiele telefoons en gsm’s uit te zetten.</a:t>
            </a:r>
          </a:p>
          <a:p>
            <a:pPr eaLnBrk="1" hangingPunct="1">
              <a:lnSpc>
                <a:spcPct val="150000"/>
              </a:lnSpc>
              <a:buFont typeface="Arial Black" pitchFamily="34" charset="0"/>
              <a:buChar char="&gt;"/>
              <a:defRPr/>
            </a:pPr>
            <a:r>
              <a:rPr lang="nl-BE" sz="1600" b="1"/>
              <a:t> Wil je toch bereikbaar blijven, zet je telefoon dan op stil.</a:t>
            </a:r>
          </a:p>
          <a:p>
            <a:pPr eaLnBrk="1" hangingPunct="1">
              <a:lnSpc>
                <a:spcPct val="150000"/>
              </a:lnSpc>
              <a:buFont typeface="Arial Black" pitchFamily="34" charset="0"/>
              <a:buChar char="&gt;"/>
              <a:defRPr/>
            </a:pPr>
            <a:r>
              <a:rPr lang="nl-BE" sz="1600" b="1"/>
              <a:t> Verlaat discreet de zaal wanneer je een oproep moet beantwoorden.</a:t>
            </a:r>
          </a:p>
        </p:txBody>
      </p:sp>
      <p:pic>
        <p:nvPicPr>
          <p:cNvPr id="5" name="Afbeelding 5" descr="GSM-gebruik Auditorium.jpg"/>
          <p:cNvPicPr>
            <a:picLocks noChangeAspect="1"/>
          </p:cNvPicPr>
          <p:nvPr/>
        </p:nvPicPr>
        <p:blipFill>
          <a:blip r:embed="rId3" cstate="print"/>
          <a:srcRect/>
          <a:stretch>
            <a:fillRect/>
          </a:stretch>
        </p:blipFill>
        <p:spPr bwMode="auto">
          <a:xfrm>
            <a:off x="1835152" y="1484313"/>
            <a:ext cx="5426075" cy="3087687"/>
          </a:xfrm>
          <a:prstGeom prst="rect">
            <a:avLst/>
          </a:prstGeom>
          <a:noFill/>
          <a:ln w="9525">
            <a:noFill/>
            <a:miter lim="800000"/>
            <a:headEnd/>
            <a:tailEnd/>
          </a:ln>
        </p:spPr>
      </p:pic>
      <p:sp>
        <p:nvSpPr>
          <p:cNvPr id="2"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BE" smtClean="0"/>
              <a:t>Titelstijl van model bewerken</a:t>
            </a:r>
            <a:endParaRPr lang="nl-BE"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hoofdstuk_1">
    <p:spTree>
      <p:nvGrpSpPr>
        <p:cNvPr id="1" name=""/>
        <p:cNvGrpSpPr/>
        <p:nvPr/>
      </p:nvGrpSpPr>
      <p:grpSpPr>
        <a:xfrm>
          <a:off x="0" y="0"/>
          <a:ext cx="0" cy="0"/>
          <a:chOff x="0" y="0"/>
          <a:chExt cx="0" cy="0"/>
        </a:xfrm>
      </p:grpSpPr>
      <p:pic>
        <p:nvPicPr>
          <p:cNvPr id="3" name="Afbeelding 3" descr="VPK-band.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Picture 8" descr="logo_baseline_groot.wmf"/>
          <p:cNvPicPr>
            <a:picLocks noChangeAspect="1"/>
          </p:cNvPicPr>
          <p:nvPr/>
        </p:nvPicPr>
        <p:blipFill>
          <a:blip r:embed="rId3" cstate="print"/>
          <a:srcRect/>
          <a:stretch>
            <a:fillRect/>
          </a:stretch>
        </p:blipFill>
        <p:spPr bwMode="auto">
          <a:xfrm>
            <a:off x="0" y="5722938"/>
            <a:ext cx="9144000" cy="1135062"/>
          </a:xfrm>
          <a:prstGeom prst="rect">
            <a:avLst/>
          </a:prstGeom>
          <a:noFill/>
          <a:ln w="9525">
            <a:noFill/>
            <a:miter lim="800000"/>
            <a:headEnd/>
            <a:tailEnd/>
          </a:ln>
        </p:spPr>
      </p:pic>
      <p:pic>
        <p:nvPicPr>
          <p:cNvPr id="5" name="Afbeelding 5" descr="baseline UZA-JCI-UA.jpg"/>
          <p:cNvPicPr>
            <a:picLocks noChangeAspect="1"/>
          </p:cNvPicPr>
          <p:nvPr/>
        </p:nvPicPr>
        <p:blipFill>
          <a:blip r:embed="rId4" cstate="print"/>
          <a:srcRect/>
          <a:stretch>
            <a:fillRect/>
          </a:stretch>
        </p:blipFill>
        <p:spPr bwMode="auto">
          <a:xfrm>
            <a:off x="0" y="5718175"/>
            <a:ext cx="9144000" cy="1139825"/>
          </a:xfrm>
          <a:prstGeom prst="rect">
            <a:avLst/>
          </a:prstGeom>
          <a:noFill/>
          <a:ln w="9525">
            <a:noFill/>
            <a:miter lim="800000"/>
            <a:headEnd/>
            <a:tailEnd/>
          </a:ln>
        </p:spPr>
      </p:pic>
      <p:sp>
        <p:nvSpPr>
          <p:cNvPr id="2" name="Title 1"/>
          <p:cNvSpPr>
            <a:spLocks noGrp="1"/>
          </p:cNvSpPr>
          <p:nvPr>
            <p:ph type="ctrTitle"/>
          </p:nvPr>
        </p:nvSpPr>
        <p:spPr>
          <a:xfrm>
            <a:off x="698665" y="3906982"/>
            <a:ext cx="5244935" cy="1219200"/>
          </a:xfrm>
        </p:spPr>
        <p:txBody>
          <a:bodyPr lIns="0" tIns="0" rIns="0" bIns="0" anchor="t">
            <a:normAutofit/>
          </a:bodyPr>
          <a:lstStyle>
            <a:lvl1pPr algn="l">
              <a:lnSpc>
                <a:spcPts val="3998"/>
              </a:lnSpc>
              <a:defRPr lang="nl-BE" sz="3700" baseline="0" smtClean="0">
                <a:solidFill>
                  <a:schemeClr val="bg1"/>
                </a:solidFill>
              </a:defRPr>
            </a:lvl1pPr>
          </a:lstStyle>
          <a:p>
            <a:r>
              <a:rPr lang="nl-BE" smtClean="0"/>
              <a:t>Titelstijl van model bewerken</a:t>
            </a:r>
            <a:endParaRPr lang="nl-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14" name="Afgeronde rechthoek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Afgeronde rechthoek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nl-BE" smtClean="0"/>
              <a:t>Titelstijl van model bewerken</a:t>
            </a:r>
            <a:endParaRPr kumimoji="0" lang="en-US"/>
          </a:p>
        </p:txBody>
      </p:sp>
      <p:sp>
        <p:nvSpPr>
          <p:cNvPr id="3" name="Tijdelijke aanduiding voor tekst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BE" smtClean="0"/>
              <a:t>Klik om de tekststijl van het model te bewerken</a:t>
            </a:r>
          </a:p>
        </p:txBody>
      </p:sp>
      <p:sp>
        <p:nvSpPr>
          <p:cNvPr id="4" name="Tijdelijke aanduiding voor datum 3"/>
          <p:cNvSpPr>
            <a:spLocks noGrp="1"/>
          </p:cNvSpPr>
          <p:nvPr>
            <p:ph type="dt" sz="half" idx="10"/>
          </p:nvPr>
        </p:nvSpPr>
        <p:spPr/>
        <p:txBody>
          <a:bodyPr/>
          <a:lstStyle/>
          <a:p>
            <a:fld id="{C699CB88-5E1A-4FAC-892A-60949ACB1F6F}" type="datetimeFigureOut">
              <a:rPr lang="en-US" smtClean="0"/>
              <a:pPr/>
              <a:t>25/04/19</a:t>
            </a:fld>
            <a:endParaRPr lang="en-US"/>
          </a:p>
        </p:txBody>
      </p:sp>
      <p:sp>
        <p:nvSpPr>
          <p:cNvPr id="5" name="Tijdelijke aanduiding voor voettekst 4"/>
          <p:cNvSpPr>
            <a:spLocks noGrp="1"/>
          </p:cNvSpPr>
          <p:nvPr>
            <p:ph type="ftr" sz="quarter" idx="11"/>
          </p:nvPr>
        </p:nvSpPr>
        <p:spPr/>
        <p:txBody>
          <a:bodyPr/>
          <a:lstStyle/>
          <a:p>
            <a:endParaRPr kumimoji="0" lang="en-US"/>
          </a:p>
        </p:txBody>
      </p:sp>
      <p:sp>
        <p:nvSpPr>
          <p:cNvPr id="6" name="Tijdelijke aanduiding voor dianummer 5"/>
          <p:cNvSpPr>
            <a:spLocks noGrp="1"/>
          </p:cNvSpPr>
          <p:nvPr>
            <p:ph type="sldNum" sz="quarter" idx="12"/>
          </p:nvPr>
        </p:nvSpPr>
        <p:spPr/>
        <p:txBody>
          <a:bodyPr/>
          <a:lstStyle/>
          <a:p>
            <a:fld id="{91974DF9-AD47-4691-BA21-BBFCE3637A9A}" type="slidenum">
              <a:rPr kumimoji="0" lang="en-US" smtClean="0"/>
              <a:pPr/>
              <a:t>‹nr.›</a:t>
            </a:fld>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hoofdstuk_3">
    <p:spTree>
      <p:nvGrpSpPr>
        <p:cNvPr id="1" name=""/>
        <p:cNvGrpSpPr/>
        <p:nvPr/>
      </p:nvGrpSpPr>
      <p:grpSpPr>
        <a:xfrm>
          <a:off x="0" y="0"/>
          <a:ext cx="0" cy="0"/>
          <a:chOff x="0" y="0"/>
          <a:chExt cx="0" cy="0"/>
        </a:xfrm>
      </p:grpSpPr>
      <p:pic>
        <p:nvPicPr>
          <p:cNvPr id="3" name="Picture 8" descr="logo_baseline_groot.wmf"/>
          <p:cNvPicPr>
            <a:picLocks noChangeAspect="1"/>
          </p:cNvPicPr>
          <p:nvPr/>
        </p:nvPicPr>
        <p:blipFill>
          <a:blip r:embed="rId2" cstate="print"/>
          <a:srcRect/>
          <a:stretch>
            <a:fillRect/>
          </a:stretch>
        </p:blipFill>
        <p:spPr bwMode="auto">
          <a:xfrm>
            <a:off x="0" y="5722938"/>
            <a:ext cx="9144000" cy="1135062"/>
          </a:xfrm>
          <a:prstGeom prst="rect">
            <a:avLst/>
          </a:prstGeom>
          <a:noFill/>
          <a:ln w="9525">
            <a:noFill/>
            <a:miter lim="800000"/>
            <a:headEnd/>
            <a:tailEnd/>
          </a:ln>
        </p:spPr>
      </p:pic>
      <p:pic>
        <p:nvPicPr>
          <p:cNvPr id="4" name="Picture 7" descr="20100510_PPT_12.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5" name="Afbeelding 5" descr="baseline UZA-JCI-UA.jpg"/>
          <p:cNvPicPr>
            <a:picLocks noChangeAspect="1"/>
          </p:cNvPicPr>
          <p:nvPr/>
        </p:nvPicPr>
        <p:blipFill>
          <a:blip r:embed="rId4" cstate="print"/>
          <a:srcRect/>
          <a:stretch>
            <a:fillRect/>
          </a:stretch>
        </p:blipFill>
        <p:spPr bwMode="auto">
          <a:xfrm>
            <a:off x="0" y="5718175"/>
            <a:ext cx="9144000" cy="1139825"/>
          </a:xfrm>
          <a:prstGeom prst="rect">
            <a:avLst/>
          </a:prstGeom>
          <a:noFill/>
          <a:ln w="9525">
            <a:noFill/>
            <a:miter lim="800000"/>
            <a:headEnd/>
            <a:tailEnd/>
          </a:ln>
        </p:spPr>
      </p:pic>
      <p:sp>
        <p:nvSpPr>
          <p:cNvPr id="11" name="Title 1"/>
          <p:cNvSpPr>
            <a:spLocks noGrp="1"/>
          </p:cNvSpPr>
          <p:nvPr>
            <p:ph type="ctrTitle"/>
          </p:nvPr>
        </p:nvSpPr>
        <p:spPr>
          <a:xfrm>
            <a:off x="698665" y="3906982"/>
            <a:ext cx="5244935" cy="1219200"/>
          </a:xfrm>
        </p:spPr>
        <p:txBody>
          <a:bodyPr lIns="0" tIns="0" rIns="0" bIns="0" anchor="t">
            <a:normAutofit/>
          </a:bodyPr>
          <a:lstStyle>
            <a:lvl1pPr algn="l">
              <a:lnSpc>
                <a:spcPts val="3998"/>
              </a:lnSpc>
              <a:defRPr lang="nl-BE" sz="3700" baseline="0" smtClean="0">
                <a:solidFill>
                  <a:schemeClr val="bg1"/>
                </a:solidFill>
              </a:defRPr>
            </a:lvl1pPr>
          </a:lstStyle>
          <a:p>
            <a:r>
              <a:rPr lang="nl-BE" smtClean="0"/>
              <a:t>Titelstijl van model bewerken</a:t>
            </a:r>
            <a:endParaRPr lang="nl-BE"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ussenslide_hoofd_diagram">
    <p:spTree>
      <p:nvGrpSpPr>
        <p:cNvPr id="1" name=""/>
        <p:cNvGrpSpPr/>
        <p:nvPr/>
      </p:nvGrpSpPr>
      <p:grpSpPr>
        <a:xfrm>
          <a:off x="0" y="0"/>
          <a:ext cx="0" cy="0"/>
          <a:chOff x="0" y="0"/>
          <a:chExt cx="0" cy="0"/>
        </a:xfrm>
      </p:grpSpPr>
      <p:pic>
        <p:nvPicPr>
          <p:cNvPr id="5" name="Picture 8" descr="20100510_PPT_1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Afbeelding 4" descr="baseline UZA-JCI-UA.jpg"/>
          <p:cNvPicPr>
            <a:picLocks noChangeAspect="1"/>
          </p:cNvPicPr>
          <p:nvPr/>
        </p:nvPicPr>
        <p:blipFill>
          <a:blip r:embed="rId3" cstate="print"/>
          <a:srcRect/>
          <a:stretch>
            <a:fillRect/>
          </a:stretch>
        </p:blipFill>
        <p:spPr bwMode="auto">
          <a:xfrm>
            <a:off x="0" y="5718175"/>
            <a:ext cx="9144000" cy="1139825"/>
          </a:xfrm>
          <a:prstGeom prst="rect">
            <a:avLst/>
          </a:prstGeom>
          <a:noFill/>
          <a:ln w="9525">
            <a:noFill/>
            <a:miter lim="800000"/>
            <a:headEnd/>
            <a:tailEnd/>
          </a:ln>
        </p:spPr>
      </p:pic>
      <p:sp>
        <p:nvSpPr>
          <p:cNvPr id="11" name="Content Placeholder 6"/>
          <p:cNvSpPr>
            <a:spLocks noGrp="1"/>
          </p:cNvSpPr>
          <p:nvPr>
            <p:ph sz="quarter" idx="10"/>
          </p:nvPr>
        </p:nvSpPr>
        <p:spPr>
          <a:xfrm>
            <a:off x="457200" y="2209800"/>
            <a:ext cx="7620000" cy="3733800"/>
          </a:xfrm>
        </p:spPr>
        <p:txBody>
          <a:bodyPr/>
          <a:lstStyle>
            <a:lvl1pPr>
              <a:buNone/>
              <a:defRPr/>
            </a:lvl1pPr>
          </a:lstStyle>
          <a:p>
            <a:pPr lvl="0"/>
            <a:r>
              <a:rPr lang="nl-BE" smtClean="0"/>
              <a:t>Klik om de tekststijl van het model te bewerken</a:t>
            </a:r>
          </a:p>
        </p:txBody>
      </p:sp>
      <p:sp>
        <p:nvSpPr>
          <p:cNvPr id="12" name="Text Placeholder 11"/>
          <p:cNvSpPr>
            <a:spLocks noGrp="1"/>
          </p:cNvSpPr>
          <p:nvPr>
            <p:ph type="body" sz="quarter" idx="11"/>
          </p:nvPr>
        </p:nvSpPr>
        <p:spPr>
          <a:xfrm>
            <a:off x="457200" y="1235034"/>
            <a:ext cx="7620000" cy="973776"/>
          </a:xfrm>
        </p:spPr>
        <p:txBody>
          <a:bodyPr/>
          <a:lstStyle>
            <a:lvl1pPr>
              <a:buFont typeface="Arial" pitchFamily="34" charset="0"/>
              <a:buNone/>
              <a:defRPr/>
            </a:lvl1pPr>
          </a:lstStyle>
          <a:p>
            <a:pPr lvl="0"/>
            <a:r>
              <a:rPr lang="nl-BE" smtClean="0"/>
              <a:t>Klik om de tekststijl van het model te bewerken</a:t>
            </a:r>
          </a:p>
        </p:txBody>
      </p:sp>
      <p:sp>
        <p:nvSpPr>
          <p:cNvPr id="7" name="Title 1"/>
          <p:cNvSpPr>
            <a:spLocks noGrp="1"/>
          </p:cNvSpPr>
          <p:nvPr>
            <p:ph type="title"/>
          </p:nvPr>
        </p:nvSpPr>
        <p:spPr>
          <a:xfrm>
            <a:off x="457200" y="-7049"/>
            <a:ext cx="7620000" cy="885825"/>
          </a:xfrm>
        </p:spPr>
        <p:txBody>
          <a:bodyPr lIns="0" tIns="0" rIns="0" bIns="0">
            <a:normAutofit/>
          </a:bodyPr>
          <a:lstStyle>
            <a:lvl1pPr algn="l">
              <a:defRPr lang="nl-BE" sz="2300" b="1" baseline="0" smtClean="0">
                <a:solidFill>
                  <a:schemeClr val="bg1"/>
                </a:solidFill>
              </a:defRPr>
            </a:lvl1pPr>
          </a:lstStyle>
          <a:p>
            <a:r>
              <a:rPr lang="nl-BE" smtClean="0"/>
              <a:t>Titelstijl van model bewerken</a:t>
            </a:r>
            <a:endParaRPr lang="nl-BE"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ussenslide_hoofd_kolommen">
    <p:spTree>
      <p:nvGrpSpPr>
        <p:cNvPr id="1" name=""/>
        <p:cNvGrpSpPr/>
        <p:nvPr/>
      </p:nvGrpSpPr>
      <p:grpSpPr>
        <a:xfrm>
          <a:off x="0" y="0"/>
          <a:ext cx="0" cy="0"/>
          <a:chOff x="0" y="0"/>
          <a:chExt cx="0" cy="0"/>
        </a:xfrm>
      </p:grpSpPr>
      <p:pic>
        <p:nvPicPr>
          <p:cNvPr id="9" name="Picture 16" descr="20100510_PPT_1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0" name="Afbeelding 4" descr="baseline UZA-JCI-UA.jpg"/>
          <p:cNvPicPr>
            <a:picLocks noChangeAspect="1"/>
          </p:cNvPicPr>
          <p:nvPr/>
        </p:nvPicPr>
        <p:blipFill>
          <a:blip r:embed="rId3" cstate="print"/>
          <a:srcRect/>
          <a:stretch>
            <a:fillRect/>
          </a:stretch>
        </p:blipFill>
        <p:spPr bwMode="auto">
          <a:xfrm>
            <a:off x="0" y="5718175"/>
            <a:ext cx="9144000" cy="1139825"/>
          </a:xfrm>
          <a:prstGeom prst="rect">
            <a:avLst/>
          </a:prstGeom>
          <a:noFill/>
          <a:ln w="9525">
            <a:noFill/>
            <a:miter lim="800000"/>
            <a:headEnd/>
            <a:tailEnd/>
          </a:ln>
        </p:spPr>
      </p:pic>
      <p:sp>
        <p:nvSpPr>
          <p:cNvPr id="4" name="Content Placeholder 3"/>
          <p:cNvSpPr>
            <a:spLocks noGrp="1"/>
          </p:cNvSpPr>
          <p:nvPr>
            <p:ph sz="half" idx="2"/>
          </p:nvPr>
        </p:nvSpPr>
        <p:spPr>
          <a:xfrm>
            <a:off x="457200" y="1905000"/>
            <a:ext cx="2590800" cy="3962400"/>
          </a:xfrm>
        </p:spPr>
        <p:txBody>
          <a:bodyPr>
            <a:normAutofit/>
          </a:bodyPr>
          <a:lstStyle>
            <a:lvl1pPr>
              <a:lnSpc>
                <a:spcPts val="2798"/>
              </a:lnSpc>
              <a:defRPr sz="1700"/>
            </a:lvl1pPr>
            <a:lvl2pPr>
              <a:lnSpc>
                <a:spcPts val="2500"/>
              </a:lnSpc>
              <a:defRPr sz="1700"/>
            </a:lvl2pPr>
            <a:lvl3pPr>
              <a:lnSpc>
                <a:spcPts val="2200"/>
              </a:lnSpc>
              <a:defRPr sz="1700"/>
            </a:lvl3pPr>
            <a:lvl4pPr>
              <a:lnSpc>
                <a:spcPts val="2798"/>
              </a:lnSpc>
              <a:defRPr sz="1700"/>
            </a:lvl4pPr>
            <a:lvl5pPr>
              <a:lnSpc>
                <a:spcPts val="2798"/>
              </a:lnSpc>
              <a:defRPr sz="1700"/>
            </a:lvl5pPr>
            <a:lvl6pPr>
              <a:defRPr sz="1600"/>
            </a:lvl6pPr>
            <a:lvl7pPr>
              <a:defRPr sz="1600"/>
            </a:lvl7pPr>
            <a:lvl8pPr>
              <a:defRPr sz="1600"/>
            </a:lvl8pPr>
            <a:lvl9pPr>
              <a:defRPr sz="1600"/>
            </a:lvl9pPr>
          </a:lstStyle>
          <a:p>
            <a:pPr lvl="0"/>
            <a:r>
              <a:rPr lang="nl-BE" smtClean="0"/>
              <a:t>Klik om de tekststijl van het model te bewerken</a:t>
            </a:r>
          </a:p>
          <a:p>
            <a:pPr lvl="1"/>
            <a:r>
              <a:rPr lang="nl-BE" smtClean="0"/>
              <a:t>Tweede niveau</a:t>
            </a:r>
          </a:p>
          <a:p>
            <a:pPr lvl="2"/>
            <a:r>
              <a:rPr lang="nl-BE" smtClean="0"/>
              <a:t>Derde niveau</a:t>
            </a:r>
          </a:p>
        </p:txBody>
      </p:sp>
      <p:sp>
        <p:nvSpPr>
          <p:cNvPr id="11" name="Text Placeholder 2"/>
          <p:cNvSpPr>
            <a:spLocks noGrp="1"/>
          </p:cNvSpPr>
          <p:nvPr>
            <p:ph type="body" idx="10"/>
          </p:nvPr>
        </p:nvSpPr>
        <p:spPr>
          <a:xfrm>
            <a:off x="3124200" y="1219200"/>
            <a:ext cx="2590800" cy="639762"/>
          </a:xfrm>
        </p:spPr>
        <p:txBody>
          <a:bodyPr anchor="ctr">
            <a:normAutofit/>
          </a:bodyPr>
          <a:lstStyle>
            <a:lvl1pPr marL="0" indent="0" algn="l">
              <a:buNone/>
              <a:defRPr sz="23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nl-BE" smtClean="0"/>
              <a:t>Klik om de tekststijl van het model te bewerken</a:t>
            </a:r>
          </a:p>
        </p:txBody>
      </p:sp>
      <p:sp>
        <p:nvSpPr>
          <p:cNvPr id="12" name="Content Placeholder 3"/>
          <p:cNvSpPr>
            <a:spLocks noGrp="1"/>
          </p:cNvSpPr>
          <p:nvPr>
            <p:ph sz="half" idx="11"/>
          </p:nvPr>
        </p:nvSpPr>
        <p:spPr>
          <a:xfrm>
            <a:off x="3124200" y="1905000"/>
            <a:ext cx="2590800" cy="3951288"/>
          </a:xfrm>
        </p:spPr>
        <p:txBody>
          <a:bodyPr>
            <a:normAutofit/>
          </a:bodyPr>
          <a:lstStyle>
            <a:lvl1pPr>
              <a:lnSpc>
                <a:spcPts val="2798"/>
              </a:lnSpc>
              <a:defRPr sz="1700"/>
            </a:lvl1pPr>
            <a:lvl2pPr>
              <a:lnSpc>
                <a:spcPts val="2500"/>
              </a:lnSpc>
              <a:defRPr sz="1700"/>
            </a:lvl2pPr>
            <a:lvl3pPr>
              <a:lnSpc>
                <a:spcPts val="2200"/>
              </a:lnSpc>
              <a:defRPr sz="1700"/>
            </a:lvl3pPr>
            <a:lvl4pPr>
              <a:lnSpc>
                <a:spcPts val="2798"/>
              </a:lnSpc>
              <a:defRPr sz="1700"/>
            </a:lvl4pPr>
            <a:lvl5pPr>
              <a:lnSpc>
                <a:spcPts val="2798"/>
              </a:lnSpc>
              <a:defRPr sz="1700"/>
            </a:lvl5pPr>
            <a:lvl6pPr>
              <a:defRPr sz="1600"/>
            </a:lvl6pPr>
            <a:lvl7pPr>
              <a:defRPr sz="1600"/>
            </a:lvl7pPr>
            <a:lvl8pPr>
              <a:defRPr sz="1600"/>
            </a:lvl8pPr>
            <a:lvl9pPr>
              <a:defRPr sz="1600"/>
            </a:lvl9pPr>
          </a:lstStyle>
          <a:p>
            <a:pPr lvl="0"/>
            <a:r>
              <a:rPr lang="nl-BE" smtClean="0"/>
              <a:t>Klik om de tekststijl van het model te bewerken</a:t>
            </a:r>
          </a:p>
          <a:p>
            <a:pPr lvl="1"/>
            <a:r>
              <a:rPr lang="nl-BE" smtClean="0"/>
              <a:t>Tweede niveau</a:t>
            </a:r>
          </a:p>
          <a:p>
            <a:pPr lvl="2"/>
            <a:r>
              <a:rPr lang="nl-BE" smtClean="0"/>
              <a:t>Derde niveau</a:t>
            </a:r>
          </a:p>
        </p:txBody>
      </p:sp>
      <p:sp>
        <p:nvSpPr>
          <p:cNvPr id="18" name="Text Placeholder 2"/>
          <p:cNvSpPr>
            <a:spLocks noGrp="1"/>
          </p:cNvSpPr>
          <p:nvPr>
            <p:ph type="body" idx="13"/>
          </p:nvPr>
        </p:nvSpPr>
        <p:spPr>
          <a:xfrm>
            <a:off x="5791200" y="1219200"/>
            <a:ext cx="2590800" cy="639762"/>
          </a:xfrm>
        </p:spPr>
        <p:txBody>
          <a:bodyPr anchor="ctr">
            <a:normAutofit/>
          </a:bodyPr>
          <a:lstStyle>
            <a:lvl1pPr marL="0" indent="0" algn="l">
              <a:buNone/>
              <a:defRPr sz="23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nl-BE" smtClean="0"/>
              <a:t>Klik om de tekststijl van het model te bewerken</a:t>
            </a:r>
          </a:p>
        </p:txBody>
      </p:sp>
      <p:sp>
        <p:nvSpPr>
          <p:cNvPr id="19" name="Content Placeholder 3"/>
          <p:cNvSpPr>
            <a:spLocks noGrp="1"/>
          </p:cNvSpPr>
          <p:nvPr>
            <p:ph sz="half" idx="14"/>
          </p:nvPr>
        </p:nvSpPr>
        <p:spPr>
          <a:xfrm>
            <a:off x="5791200" y="1905000"/>
            <a:ext cx="2590800" cy="3951288"/>
          </a:xfrm>
        </p:spPr>
        <p:txBody>
          <a:bodyPr>
            <a:normAutofit/>
          </a:bodyPr>
          <a:lstStyle>
            <a:lvl1pPr>
              <a:lnSpc>
                <a:spcPts val="2798"/>
              </a:lnSpc>
              <a:defRPr sz="1700"/>
            </a:lvl1pPr>
            <a:lvl2pPr>
              <a:lnSpc>
                <a:spcPts val="2500"/>
              </a:lnSpc>
              <a:defRPr sz="1700"/>
            </a:lvl2pPr>
            <a:lvl3pPr>
              <a:lnSpc>
                <a:spcPts val="2200"/>
              </a:lnSpc>
              <a:defRPr sz="1700"/>
            </a:lvl3pPr>
            <a:lvl4pPr>
              <a:lnSpc>
                <a:spcPts val="2798"/>
              </a:lnSpc>
              <a:defRPr sz="1700"/>
            </a:lvl4pPr>
            <a:lvl5pPr>
              <a:lnSpc>
                <a:spcPts val="2798"/>
              </a:lnSpc>
              <a:defRPr sz="1700"/>
            </a:lvl5pPr>
            <a:lvl6pPr>
              <a:defRPr sz="1600"/>
            </a:lvl6pPr>
            <a:lvl7pPr>
              <a:defRPr sz="1600"/>
            </a:lvl7pPr>
            <a:lvl8pPr>
              <a:defRPr sz="1600"/>
            </a:lvl8pPr>
            <a:lvl9pPr>
              <a:defRPr sz="1600"/>
            </a:lvl9pPr>
          </a:lstStyle>
          <a:p>
            <a:pPr lvl="0"/>
            <a:r>
              <a:rPr lang="nl-BE" smtClean="0"/>
              <a:t>Klik om de tekststijl van het model te bewerken</a:t>
            </a:r>
          </a:p>
          <a:p>
            <a:pPr lvl="1"/>
            <a:r>
              <a:rPr lang="nl-BE" smtClean="0"/>
              <a:t>Tweede niveau</a:t>
            </a:r>
          </a:p>
          <a:p>
            <a:pPr lvl="2"/>
            <a:r>
              <a:rPr lang="nl-BE" smtClean="0"/>
              <a:t>Derde niveau</a:t>
            </a:r>
          </a:p>
        </p:txBody>
      </p:sp>
      <p:sp>
        <p:nvSpPr>
          <p:cNvPr id="3" name="Text Placeholder 2"/>
          <p:cNvSpPr>
            <a:spLocks noGrp="1"/>
          </p:cNvSpPr>
          <p:nvPr>
            <p:ph type="body" idx="1"/>
          </p:nvPr>
        </p:nvSpPr>
        <p:spPr>
          <a:xfrm>
            <a:off x="457200" y="1219200"/>
            <a:ext cx="2590800" cy="639762"/>
          </a:xfrm>
        </p:spPr>
        <p:txBody>
          <a:bodyPr anchor="ctr">
            <a:normAutofit/>
          </a:bodyPr>
          <a:lstStyle>
            <a:lvl1pPr marL="0" indent="0" algn="l">
              <a:buNone/>
              <a:defRPr sz="2300" b="1"/>
            </a:lvl1pPr>
            <a:lvl2pPr marL="457026" indent="0">
              <a:buNone/>
              <a:defRPr sz="2000" b="1"/>
            </a:lvl2pPr>
            <a:lvl3pPr marL="914052" indent="0">
              <a:buNone/>
              <a:defRPr sz="1800" b="1"/>
            </a:lvl3pPr>
            <a:lvl4pPr marL="1371078" indent="0">
              <a:buNone/>
              <a:defRPr sz="1600" b="1"/>
            </a:lvl4pPr>
            <a:lvl5pPr marL="1828106" indent="0">
              <a:buNone/>
              <a:defRPr sz="1600" b="1"/>
            </a:lvl5pPr>
            <a:lvl6pPr marL="2285132" indent="0">
              <a:buNone/>
              <a:defRPr sz="1600" b="1"/>
            </a:lvl6pPr>
            <a:lvl7pPr marL="2742158" indent="0">
              <a:buNone/>
              <a:defRPr sz="1600" b="1"/>
            </a:lvl7pPr>
            <a:lvl8pPr marL="3199184" indent="0">
              <a:buNone/>
              <a:defRPr sz="1600" b="1"/>
            </a:lvl8pPr>
            <a:lvl9pPr marL="3656210" indent="0">
              <a:buNone/>
              <a:defRPr sz="1600" b="1"/>
            </a:lvl9pPr>
          </a:lstStyle>
          <a:p>
            <a:pPr lvl="0"/>
            <a:r>
              <a:rPr lang="nl-BE" smtClean="0"/>
              <a:t>Klik om de tekststijl van het model te bewerken</a:t>
            </a:r>
          </a:p>
        </p:txBody>
      </p:sp>
      <p:sp>
        <p:nvSpPr>
          <p:cNvPr id="20"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BE" smtClean="0"/>
              <a:t>Titelstijl van model bewerken</a:t>
            </a:r>
            <a:endParaRPr lang="nl-BE"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ussenslide_2_kolommen">
    <p:spTree>
      <p:nvGrpSpPr>
        <p:cNvPr id="1" name=""/>
        <p:cNvGrpSpPr/>
        <p:nvPr/>
      </p:nvGrpSpPr>
      <p:grpSpPr>
        <a:xfrm>
          <a:off x="0" y="0"/>
          <a:ext cx="0" cy="0"/>
          <a:chOff x="0" y="0"/>
          <a:chExt cx="0" cy="0"/>
        </a:xfrm>
      </p:grpSpPr>
      <p:pic>
        <p:nvPicPr>
          <p:cNvPr id="5" name="Picture 10" descr="20100510_PPT_1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Afbeelding 4" descr="baseline UZA-JCI-UA.jpg"/>
          <p:cNvPicPr>
            <a:picLocks noChangeAspect="1"/>
          </p:cNvPicPr>
          <p:nvPr/>
        </p:nvPicPr>
        <p:blipFill>
          <a:blip r:embed="rId3" cstate="print"/>
          <a:srcRect/>
          <a:stretch>
            <a:fillRect/>
          </a:stretch>
        </p:blipFill>
        <p:spPr bwMode="auto">
          <a:xfrm>
            <a:off x="0" y="5718175"/>
            <a:ext cx="9144000" cy="1139825"/>
          </a:xfrm>
          <a:prstGeom prst="rect">
            <a:avLst/>
          </a:prstGeom>
          <a:noFill/>
          <a:ln w="9525">
            <a:noFill/>
            <a:miter lim="800000"/>
            <a:headEnd/>
            <a:tailEnd/>
          </a:ln>
        </p:spPr>
      </p:pic>
      <p:sp>
        <p:nvSpPr>
          <p:cNvPr id="9" name="Text Placeholder 8"/>
          <p:cNvSpPr>
            <a:spLocks noGrp="1"/>
          </p:cNvSpPr>
          <p:nvPr>
            <p:ph type="body" sz="quarter" idx="13"/>
          </p:nvPr>
        </p:nvSpPr>
        <p:spPr>
          <a:xfrm>
            <a:off x="457200" y="1219200"/>
            <a:ext cx="3733800" cy="4495800"/>
          </a:xfrm>
        </p:spPr>
        <p:txBody>
          <a:bodyPr/>
          <a:lstStyle>
            <a:lvl1pPr>
              <a:lnSpc>
                <a:spcPts val="2798"/>
              </a:lnSpc>
              <a:defRPr/>
            </a:lvl1pPr>
            <a:lvl2pPr>
              <a:lnSpc>
                <a:spcPts val="2500"/>
              </a:lnSpc>
              <a:defRPr/>
            </a:lvl2pPr>
            <a:lvl3pPr>
              <a:lnSpc>
                <a:spcPts val="2200"/>
              </a:lnSpc>
              <a:defRPr/>
            </a:lvl3pPr>
            <a:lvl4pPr>
              <a:lnSpc>
                <a:spcPts val="2798"/>
              </a:lnSpc>
              <a:defRPr/>
            </a:lvl4pPr>
            <a:lvl5pPr>
              <a:lnSpc>
                <a:spcPts val="2798"/>
              </a:lnSpc>
              <a:defRPr/>
            </a:lvl5pPr>
          </a:lstStyle>
          <a:p>
            <a:pPr lvl="0"/>
            <a:r>
              <a:rPr lang="nl-BE" smtClean="0"/>
              <a:t>Klik om de tekststijl van het model te bewerken</a:t>
            </a:r>
          </a:p>
          <a:p>
            <a:pPr lvl="1"/>
            <a:r>
              <a:rPr lang="nl-BE" smtClean="0"/>
              <a:t>Tweede niveau</a:t>
            </a:r>
          </a:p>
          <a:p>
            <a:pPr lvl="2"/>
            <a:r>
              <a:rPr lang="nl-BE" smtClean="0"/>
              <a:t>Derde niveau</a:t>
            </a:r>
          </a:p>
        </p:txBody>
      </p:sp>
      <p:sp>
        <p:nvSpPr>
          <p:cNvPr id="8" name="Text Placeholder 8"/>
          <p:cNvSpPr>
            <a:spLocks noGrp="1"/>
          </p:cNvSpPr>
          <p:nvPr>
            <p:ph type="body" sz="quarter" idx="14"/>
          </p:nvPr>
        </p:nvSpPr>
        <p:spPr>
          <a:xfrm>
            <a:off x="4343400" y="1219200"/>
            <a:ext cx="3733800" cy="4495800"/>
          </a:xfrm>
        </p:spPr>
        <p:txBody>
          <a:bodyPr/>
          <a:lstStyle>
            <a:lvl1pPr>
              <a:lnSpc>
                <a:spcPts val="2798"/>
              </a:lnSpc>
              <a:defRPr/>
            </a:lvl1pPr>
            <a:lvl2pPr>
              <a:lnSpc>
                <a:spcPts val="2500"/>
              </a:lnSpc>
              <a:defRPr/>
            </a:lvl2pPr>
            <a:lvl3pPr>
              <a:lnSpc>
                <a:spcPts val="2200"/>
              </a:lnSpc>
              <a:defRPr/>
            </a:lvl3pPr>
            <a:lvl4pPr>
              <a:lnSpc>
                <a:spcPts val="2798"/>
              </a:lnSpc>
              <a:defRPr/>
            </a:lvl4pPr>
            <a:lvl5pPr>
              <a:lnSpc>
                <a:spcPts val="2798"/>
              </a:lnSpc>
              <a:defRPr/>
            </a:lvl5pPr>
          </a:lstStyle>
          <a:p>
            <a:pPr lvl="0"/>
            <a:r>
              <a:rPr lang="nl-BE" smtClean="0"/>
              <a:t>Klik om de tekststijl van het model te bewerken</a:t>
            </a:r>
          </a:p>
          <a:p>
            <a:pPr lvl="1"/>
            <a:r>
              <a:rPr lang="nl-BE" smtClean="0"/>
              <a:t>Tweede niveau</a:t>
            </a:r>
          </a:p>
          <a:p>
            <a:pPr lvl="2"/>
            <a:r>
              <a:rPr lang="nl-BE" smtClean="0"/>
              <a:t>Derde niveau</a:t>
            </a:r>
          </a:p>
        </p:txBody>
      </p:sp>
      <p:sp>
        <p:nvSpPr>
          <p:cNvPr id="12"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BE" smtClean="0"/>
              <a:t>Titelstijl van model bewerken</a:t>
            </a:r>
            <a:endParaRPr lang="nl-BE"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tussenslide_hoofd_inhoud_afbeelding">
    <p:spTree>
      <p:nvGrpSpPr>
        <p:cNvPr id="1" name=""/>
        <p:cNvGrpSpPr/>
        <p:nvPr/>
      </p:nvGrpSpPr>
      <p:grpSpPr>
        <a:xfrm>
          <a:off x="0" y="0"/>
          <a:ext cx="0" cy="0"/>
          <a:chOff x="0" y="0"/>
          <a:chExt cx="0" cy="0"/>
        </a:xfrm>
      </p:grpSpPr>
      <p:pic>
        <p:nvPicPr>
          <p:cNvPr id="5" name="Picture 10" descr="20100510_PPT_1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Afbeelding 4" descr="baseline UZA-JCI-UA.jpg"/>
          <p:cNvPicPr>
            <a:picLocks noChangeAspect="1"/>
          </p:cNvPicPr>
          <p:nvPr/>
        </p:nvPicPr>
        <p:blipFill>
          <a:blip r:embed="rId3" cstate="print"/>
          <a:srcRect/>
          <a:stretch>
            <a:fillRect/>
          </a:stretch>
        </p:blipFill>
        <p:spPr bwMode="auto">
          <a:xfrm>
            <a:off x="0" y="5718175"/>
            <a:ext cx="9144000" cy="1139825"/>
          </a:xfrm>
          <a:prstGeom prst="rect">
            <a:avLst/>
          </a:prstGeom>
          <a:noFill/>
          <a:ln w="9525">
            <a:noFill/>
            <a:miter lim="800000"/>
            <a:headEnd/>
            <a:tailEnd/>
          </a:ln>
        </p:spPr>
      </p:pic>
      <p:sp>
        <p:nvSpPr>
          <p:cNvPr id="3" name="Picture Placeholder 2"/>
          <p:cNvSpPr>
            <a:spLocks noGrp="1"/>
          </p:cNvSpPr>
          <p:nvPr>
            <p:ph type="pic" idx="1"/>
          </p:nvPr>
        </p:nvSpPr>
        <p:spPr>
          <a:xfrm>
            <a:off x="4267200" y="1219200"/>
            <a:ext cx="4419600" cy="4495800"/>
          </a:xfrm>
        </p:spPr>
        <p:txBody>
          <a:bodyPr rtlCol="0">
            <a:normAutofit/>
          </a:bodyPr>
          <a:lstStyle>
            <a:lvl1pPr marL="0" indent="0">
              <a:buNone/>
              <a:defRPr sz="3200"/>
            </a:lvl1pPr>
            <a:lvl2pPr marL="457026" indent="0">
              <a:buNone/>
              <a:defRPr sz="2800"/>
            </a:lvl2pPr>
            <a:lvl3pPr marL="914052" indent="0">
              <a:buNone/>
              <a:defRPr sz="2400"/>
            </a:lvl3pPr>
            <a:lvl4pPr marL="1371078" indent="0">
              <a:buNone/>
              <a:defRPr sz="2000"/>
            </a:lvl4pPr>
            <a:lvl5pPr marL="1828106" indent="0">
              <a:buNone/>
              <a:defRPr sz="2000"/>
            </a:lvl5pPr>
            <a:lvl6pPr marL="2285132" indent="0">
              <a:buNone/>
              <a:defRPr sz="2000"/>
            </a:lvl6pPr>
            <a:lvl7pPr marL="2742158" indent="0">
              <a:buNone/>
              <a:defRPr sz="2000"/>
            </a:lvl7pPr>
            <a:lvl8pPr marL="3199184" indent="0">
              <a:buNone/>
              <a:defRPr sz="2000"/>
            </a:lvl8pPr>
            <a:lvl9pPr marL="3656210" indent="0">
              <a:buNone/>
              <a:defRPr sz="2000"/>
            </a:lvl9pPr>
          </a:lstStyle>
          <a:p>
            <a:pPr lvl="0"/>
            <a:r>
              <a:rPr lang="nl-BE" noProof="0" smtClean="0"/>
              <a:t>Sleep de afbeelding naar de tijdelijke aanduiding of klik op het pictogram als u een afbeelding wilt toevoegen</a:t>
            </a:r>
            <a:endParaRPr lang="nl-BE" noProof="0"/>
          </a:p>
        </p:txBody>
      </p:sp>
      <p:sp>
        <p:nvSpPr>
          <p:cNvPr id="9" name="Text Placeholder 8"/>
          <p:cNvSpPr>
            <a:spLocks noGrp="1"/>
          </p:cNvSpPr>
          <p:nvPr>
            <p:ph type="body" sz="quarter" idx="13"/>
          </p:nvPr>
        </p:nvSpPr>
        <p:spPr>
          <a:xfrm>
            <a:off x="457200" y="1219200"/>
            <a:ext cx="3733800" cy="4495800"/>
          </a:xfrm>
        </p:spPr>
        <p:txBody>
          <a:bodyPr/>
          <a:lstStyle>
            <a:lvl1pPr>
              <a:lnSpc>
                <a:spcPts val="2798"/>
              </a:lnSpc>
              <a:defRPr/>
            </a:lvl1pPr>
            <a:lvl2pPr>
              <a:lnSpc>
                <a:spcPts val="2500"/>
              </a:lnSpc>
              <a:defRPr/>
            </a:lvl2pPr>
            <a:lvl3pPr>
              <a:lnSpc>
                <a:spcPts val="2200"/>
              </a:lnSpc>
              <a:defRPr/>
            </a:lvl3pPr>
            <a:lvl4pPr>
              <a:lnSpc>
                <a:spcPts val="2798"/>
              </a:lnSpc>
              <a:defRPr/>
            </a:lvl4pPr>
            <a:lvl5pPr>
              <a:lnSpc>
                <a:spcPts val="2798"/>
              </a:lnSpc>
              <a:defRPr/>
            </a:lvl5pPr>
          </a:lstStyle>
          <a:p>
            <a:pPr lvl="0"/>
            <a:r>
              <a:rPr lang="nl-BE" smtClean="0"/>
              <a:t>Klik om de tekststijl van het model te bewerken</a:t>
            </a:r>
          </a:p>
          <a:p>
            <a:pPr lvl="1"/>
            <a:r>
              <a:rPr lang="nl-BE" smtClean="0"/>
              <a:t>Tweede niveau</a:t>
            </a:r>
          </a:p>
          <a:p>
            <a:pPr lvl="2"/>
            <a:r>
              <a:rPr lang="nl-BE" smtClean="0"/>
              <a:t>Derde niveau</a:t>
            </a:r>
          </a:p>
        </p:txBody>
      </p:sp>
      <p:sp>
        <p:nvSpPr>
          <p:cNvPr id="8"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BE" smtClean="0"/>
              <a:t>Titelstijl van model bewerken</a:t>
            </a:r>
            <a:endParaRPr lang="nl-BE"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slotslide">
    <p:spTree>
      <p:nvGrpSpPr>
        <p:cNvPr id="1" name=""/>
        <p:cNvGrpSpPr/>
        <p:nvPr/>
      </p:nvGrpSpPr>
      <p:grpSpPr>
        <a:xfrm>
          <a:off x="0" y="0"/>
          <a:ext cx="0" cy="0"/>
          <a:chOff x="0" y="0"/>
          <a:chExt cx="0" cy="0"/>
        </a:xfrm>
      </p:grpSpPr>
      <p:pic>
        <p:nvPicPr>
          <p:cNvPr id="4" name="Picture 8" descr="20100510_PPT_1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Afbeelding 4" descr="baseline UZA-JCI-UA.jpg"/>
          <p:cNvPicPr>
            <a:picLocks noChangeAspect="1"/>
          </p:cNvPicPr>
          <p:nvPr/>
        </p:nvPicPr>
        <p:blipFill>
          <a:blip r:embed="rId3" cstate="print"/>
          <a:srcRect/>
          <a:stretch>
            <a:fillRect/>
          </a:stretch>
        </p:blipFill>
        <p:spPr bwMode="auto">
          <a:xfrm>
            <a:off x="0" y="5718175"/>
            <a:ext cx="9144000" cy="1139825"/>
          </a:xfrm>
          <a:prstGeom prst="rect">
            <a:avLst/>
          </a:prstGeom>
          <a:noFill/>
          <a:ln w="9525">
            <a:noFill/>
            <a:miter lim="800000"/>
            <a:headEnd/>
            <a:tailEnd/>
          </a:ln>
        </p:spPr>
      </p:pic>
      <p:sp>
        <p:nvSpPr>
          <p:cNvPr id="2"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BE" smtClean="0"/>
              <a:t>Titelstijl van model bewerken</a:t>
            </a:r>
            <a:endParaRPr lang="nl-BE" dirty="0"/>
          </a:p>
        </p:txBody>
      </p:sp>
      <p:sp>
        <p:nvSpPr>
          <p:cNvPr id="11" name="Content Placeholder 6"/>
          <p:cNvSpPr>
            <a:spLocks noGrp="1"/>
          </p:cNvSpPr>
          <p:nvPr>
            <p:ph sz="quarter" idx="10"/>
          </p:nvPr>
        </p:nvSpPr>
        <p:spPr>
          <a:xfrm>
            <a:off x="457200" y="1219200"/>
            <a:ext cx="7620000" cy="4876800"/>
          </a:xfrm>
        </p:spPr>
        <p:txBody>
          <a:bodyPr>
            <a:normAutofit/>
          </a:bodyPr>
          <a:lstStyle>
            <a:lvl1pPr>
              <a:lnSpc>
                <a:spcPts val="8396"/>
              </a:lnSpc>
              <a:buNone/>
              <a:defRPr sz="8400"/>
            </a:lvl1pPr>
            <a:lvl2pPr>
              <a:lnSpc>
                <a:spcPts val="2500"/>
              </a:lnSpc>
              <a:defRPr/>
            </a:lvl2pPr>
            <a:lvl3pPr>
              <a:lnSpc>
                <a:spcPts val="2200"/>
              </a:lnSpc>
              <a:defRPr/>
            </a:lvl3pPr>
            <a:lvl4pPr>
              <a:lnSpc>
                <a:spcPts val="2798"/>
              </a:lnSpc>
              <a:defRPr/>
            </a:lvl4pPr>
            <a:lvl5pPr>
              <a:lnSpc>
                <a:spcPts val="2798"/>
              </a:lnSpc>
              <a:defRPr/>
            </a:lvl5pPr>
          </a:lstStyle>
          <a:p>
            <a:pPr lvl="0"/>
            <a:r>
              <a:rPr lang="nl-BE" smtClean="0"/>
              <a:t>Klik om de tekststijl van het model te bewerken</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ussenslide_hoofd_inhoud Indeling">
    <p:spTree>
      <p:nvGrpSpPr>
        <p:cNvPr id="1" name=""/>
        <p:cNvGrpSpPr/>
        <p:nvPr/>
      </p:nvGrpSpPr>
      <p:grpSpPr>
        <a:xfrm>
          <a:off x="0" y="0"/>
          <a:ext cx="0" cy="0"/>
          <a:chOff x="0" y="0"/>
          <a:chExt cx="0" cy="0"/>
        </a:xfrm>
      </p:grpSpPr>
      <p:pic>
        <p:nvPicPr>
          <p:cNvPr id="4" name="Picture 8" descr="20100510_PPT_1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Afbeelding 4" descr="baseline UZA-JCI-UA.jpg"/>
          <p:cNvPicPr>
            <a:picLocks noChangeAspect="1"/>
          </p:cNvPicPr>
          <p:nvPr/>
        </p:nvPicPr>
        <p:blipFill>
          <a:blip r:embed="rId3" cstate="print"/>
          <a:srcRect/>
          <a:stretch>
            <a:fillRect/>
          </a:stretch>
        </p:blipFill>
        <p:spPr bwMode="auto">
          <a:xfrm>
            <a:off x="0" y="5718175"/>
            <a:ext cx="9144000" cy="1139825"/>
          </a:xfrm>
          <a:prstGeom prst="rect">
            <a:avLst/>
          </a:prstGeom>
          <a:noFill/>
          <a:ln w="9525">
            <a:noFill/>
            <a:miter lim="800000"/>
            <a:headEnd/>
            <a:tailEnd/>
          </a:ln>
        </p:spPr>
      </p:pic>
      <p:sp>
        <p:nvSpPr>
          <p:cNvPr id="11"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
        <p:nvSpPr>
          <p:cNvPr id="12" name="Content Placeholder 6"/>
          <p:cNvSpPr>
            <a:spLocks noGrp="1"/>
          </p:cNvSpPr>
          <p:nvPr>
            <p:ph sz="quarter" idx="10"/>
          </p:nvPr>
        </p:nvSpPr>
        <p:spPr>
          <a:xfrm>
            <a:off x="457200" y="1219200"/>
            <a:ext cx="7620000" cy="4876800"/>
          </a:xfrm>
        </p:spPr>
        <p:txBody>
          <a:bodyPr>
            <a:normAutofit/>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el_1">
    <p:spTree>
      <p:nvGrpSpPr>
        <p:cNvPr id="1" name=""/>
        <p:cNvGrpSpPr/>
        <p:nvPr/>
      </p:nvGrpSpPr>
      <p:grpSpPr>
        <a:xfrm>
          <a:off x="0" y="0"/>
          <a:ext cx="0" cy="0"/>
          <a:chOff x="0" y="0"/>
          <a:chExt cx="0" cy="0"/>
        </a:xfrm>
      </p:grpSpPr>
      <p:pic>
        <p:nvPicPr>
          <p:cNvPr id="4" name="Afbeelding 3" descr="secretaresse.jpg"/>
          <p:cNvPicPr>
            <a:picLocks noChangeAspect="1"/>
          </p:cNvPicPr>
          <p:nvPr/>
        </p:nvPicPr>
        <p:blipFill>
          <a:blip r:embed="rId2" cstate="print"/>
          <a:srcRect/>
          <a:stretch>
            <a:fillRect/>
          </a:stretch>
        </p:blipFill>
        <p:spPr bwMode="auto">
          <a:xfrm>
            <a:off x="-9525" y="0"/>
            <a:ext cx="9144000" cy="6858000"/>
          </a:xfrm>
          <a:prstGeom prst="rect">
            <a:avLst/>
          </a:prstGeom>
          <a:noFill/>
          <a:ln w="9525">
            <a:noFill/>
            <a:miter lim="800000"/>
            <a:headEnd/>
            <a:tailEnd/>
          </a:ln>
        </p:spPr>
      </p:pic>
      <p:pic>
        <p:nvPicPr>
          <p:cNvPr id="5" name="Afbeelding 4" descr="baseline UZA-JCI-UA.jpg"/>
          <p:cNvPicPr>
            <a:picLocks noChangeAspect="1"/>
          </p:cNvPicPr>
          <p:nvPr/>
        </p:nvPicPr>
        <p:blipFill>
          <a:blip r:embed="rId3" cstate="print"/>
          <a:srcRect/>
          <a:stretch>
            <a:fillRect/>
          </a:stretch>
        </p:blipFill>
        <p:spPr bwMode="auto">
          <a:xfrm>
            <a:off x="0" y="5718175"/>
            <a:ext cx="9144000" cy="1139825"/>
          </a:xfrm>
          <a:prstGeom prst="rect">
            <a:avLst/>
          </a:prstGeom>
          <a:noFill/>
          <a:ln w="9525">
            <a:noFill/>
            <a:miter lim="800000"/>
            <a:headEnd/>
            <a:tailEnd/>
          </a:ln>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hoofdstuk_1">
    <p:spTree>
      <p:nvGrpSpPr>
        <p:cNvPr id="1" name=""/>
        <p:cNvGrpSpPr/>
        <p:nvPr/>
      </p:nvGrpSpPr>
      <p:grpSpPr>
        <a:xfrm>
          <a:off x="0" y="0"/>
          <a:ext cx="0" cy="0"/>
          <a:chOff x="0" y="0"/>
          <a:chExt cx="0" cy="0"/>
        </a:xfrm>
      </p:grpSpPr>
      <p:pic>
        <p:nvPicPr>
          <p:cNvPr id="3" name="Picture 8" descr="logo_baseline_groot.wmf"/>
          <p:cNvPicPr>
            <a:picLocks noChangeAspect="1"/>
          </p:cNvPicPr>
          <p:nvPr/>
        </p:nvPicPr>
        <p:blipFill>
          <a:blip r:embed="rId2" cstate="print"/>
          <a:srcRect/>
          <a:stretch>
            <a:fillRect/>
          </a:stretch>
        </p:blipFill>
        <p:spPr bwMode="auto">
          <a:xfrm>
            <a:off x="0" y="5722938"/>
            <a:ext cx="9144000" cy="1135062"/>
          </a:xfrm>
          <a:prstGeom prst="rect">
            <a:avLst/>
          </a:prstGeom>
          <a:noFill/>
          <a:ln w="9525">
            <a:noFill/>
            <a:miter lim="800000"/>
            <a:headEnd/>
            <a:tailEnd/>
          </a:ln>
        </p:spPr>
      </p:pic>
      <p:pic>
        <p:nvPicPr>
          <p:cNvPr id="4" name="Afbeelding 4" descr="VPK-band.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5" name="Afbeelding 5" descr="baseline UZA-JCI-UA.jpg"/>
          <p:cNvPicPr>
            <a:picLocks noChangeAspect="1"/>
          </p:cNvPicPr>
          <p:nvPr/>
        </p:nvPicPr>
        <p:blipFill>
          <a:blip r:embed="rId4" cstate="print"/>
          <a:srcRect/>
          <a:stretch>
            <a:fillRect/>
          </a:stretch>
        </p:blipFill>
        <p:spPr bwMode="auto">
          <a:xfrm>
            <a:off x="0" y="5718175"/>
            <a:ext cx="9144000" cy="1139825"/>
          </a:xfrm>
          <a:prstGeom prst="rect">
            <a:avLst/>
          </a:prstGeom>
          <a:noFill/>
          <a:ln w="9525">
            <a:noFill/>
            <a:miter lim="800000"/>
            <a:headEnd/>
            <a:tailEnd/>
          </a:ln>
        </p:spPr>
      </p:pic>
      <p:sp>
        <p:nvSpPr>
          <p:cNvPr id="2" name="Title 1"/>
          <p:cNvSpPr>
            <a:spLocks noGrp="1"/>
          </p:cNvSpPr>
          <p:nvPr>
            <p:ph type="ctrTitle"/>
          </p:nvPr>
        </p:nvSpPr>
        <p:spPr>
          <a:xfrm>
            <a:off x="698664" y="3906982"/>
            <a:ext cx="5244936" cy="1219200"/>
          </a:xfrm>
        </p:spPr>
        <p:txBody>
          <a:bodyPr lIns="0" tIns="0" rIns="0" bIns="0" anchor="t">
            <a:normAutofit/>
          </a:bodyPr>
          <a:lstStyle>
            <a:lvl1pPr algn="l">
              <a:lnSpc>
                <a:spcPts val="4000"/>
              </a:lnSpc>
              <a:defRPr lang="nl-BE" sz="3700"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el_1">
    <p:spTree>
      <p:nvGrpSpPr>
        <p:cNvPr id="1" name=""/>
        <p:cNvGrpSpPr/>
        <p:nvPr/>
      </p:nvGrpSpPr>
      <p:grpSpPr>
        <a:xfrm>
          <a:off x="0" y="0"/>
          <a:ext cx="0" cy="0"/>
          <a:chOff x="0" y="0"/>
          <a:chExt cx="0" cy="0"/>
        </a:xfrm>
      </p:grpSpPr>
      <p:pic>
        <p:nvPicPr>
          <p:cNvPr id="4" name="Afbeelding 3" descr="secretaresse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Afbeelding 4" descr="baseline UZA-JCI-UA.jpg"/>
          <p:cNvPicPr>
            <a:picLocks noChangeAspect="1"/>
          </p:cNvPicPr>
          <p:nvPr/>
        </p:nvPicPr>
        <p:blipFill>
          <a:blip r:embed="rId3" cstate="print"/>
          <a:srcRect/>
          <a:stretch>
            <a:fillRect/>
          </a:stretch>
        </p:blipFill>
        <p:spPr bwMode="auto">
          <a:xfrm>
            <a:off x="0" y="5718175"/>
            <a:ext cx="9144000" cy="1139825"/>
          </a:xfrm>
          <a:prstGeom prst="rect">
            <a:avLst/>
          </a:prstGeom>
          <a:noFill/>
          <a:ln w="9525">
            <a:noFill/>
            <a:miter lim="800000"/>
            <a:headEnd/>
            <a:tailEnd/>
          </a:ln>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p:nvPr>
        </p:nvSpPr>
        <p:spPr>
          <a:xfrm>
            <a:off x="609600" y="2971800"/>
            <a:ext cx="4648200" cy="5334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BE" smtClean="0"/>
              <a:t>Titelstijl van model bewerken</a:t>
            </a:r>
            <a:endParaRPr kumimoji="0" lang="en-US"/>
          </a:p>
        </p:txBody>
      </p:sp>
      <p:sp>
        <p:nvSpPr>
          <p:cNvPr id="3" name="Tijdelijke aanduiding voor inhoud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nl-BE" smtClean="0"/>
              <a:t>Klik om de tekststijl van het model te bewerken</a:t>
            </a:r>
          </a:p>
          <a:p>
            <a:pPr lvl="1" eaLnBrk="1" latinLnBrk="0" hangingPunct="1"/>
            <a:r>
              <a:rPr lang="nl-BE" smtClean="0"/>
              <a:t>Tweede niveau</a:t>
            </a:r>
          </a:p>
          <a:p>
            <a:pPr lvl="2" eaLnBrk="1" latinLnBrk="0" hangingPunct="1"/>
            <a:r>
              <a:rPr lang="nl-BE" smtClean="0"/>
              <a:t>Derde niveau</a:t>
            </a:r>
          </a:p>
          <a:p>
            <a:pPr lvl="3" eaLnBrk="1" latinLnBrk="0" hangingPunct="1"/>
            <a:r>
              <a:rPr lang="nl-BE" smtClean="0"/>
              <a:t>Vierde niveau</a:t>
            </a:r>
          </a:p>
          <a:p>
            <a:pPr lvl="4" eaLnBrk="1" latinLnBrk="0" hangingPunct="1"/>
            <a:r>
              <a:rPr lang="nl-BE" smtClean="0"/>
              <a:t>Vijfde niveau</a:t>
            </a:r>
            <a:endParaRPr kumimoji="0" lang="en-US"/>
          </a:p>
        </p:txBody>
      </p:sp>
      <p:sp>
        <p:nvSpPr>
          <p:cNvPr id="4" name="Tijdelijke aanduiding voor inhoud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nl-BE" smtClean="0"/>
              <a:t>Klik om de tekststijl van het model te bewerken</a:t>
            </a:r>
          </a:p>
          <a:p>
            <a:pPr lvl="1" eaLnBrk="1" latinLnBrk="0" hangingPunct="1"/>
            <a:r>
              <a:rPr lang="nl-BE" smtClean="0"/>
              <a:t>Tweede niveau</a:t>
            </a:r>
          </a:p>
          <a:p>
            <a:pPr lvl="2" eaLnBrk="1" latinLnBrk="0" hangingPunct="1"/>
            <a:r>
              <a:rPr lang="nl-BE" smtClean="0"/>
              <a:t>Derde niveau</a:t>
            </a:r>
          </a:p>
          <a:p>
            <a:pPr lvl="3" eaLnBrk="1" latinLnBrk="0" hangingPunct="1"/>
            <a:r>
              <a:rPr lang="nl-BE" smtClean="0"/>
              <a:t>Vierde niveau</a:t>
            </a:r>
          </a:p>
          <a:p>
            <a:pPr lvl="4" eaLnBrk="1" latinLnBrk="0" hangingPunct="1"/>
            <a:r>
              <a:rPr lang="nl-BE" smtClean="0"/>
              <a:t>Vijfde niveau</a:t>
            </a:r>
            <a:endParaRPr kumimoji="0" lang="en-US"/>
          </a:p>
        </p:txBody>
      </p:sp>
      <p:sp>
        <p:nvSpPr>
          <p:cNvPr id="5" name="Tijdelijke aanduiding voor datum 4"/>
          <p:cNvSpPr>
            <a:spLocks noGrp="1"/>
          </p:cNvSpPr>
          <p:nvPr>
            <p:ph type="dt" sz="half" idx="10"/>
          </p:nvPr>
        </p:nvSpPr>
        <p:spPr/>
        <p:txBody>
          <a:bodyPr/>
          <a:lstStyle/>
          <a:p>
            <a:fld id="{C699CB88-5E1A-4FAC-892A-60949ACB1F6F}" type="datetimeFigureOut">
              <a:rPr lang="en-US" smtClean="0"/>
              <a:pPr/>
              <a:t>25/04/19</a:t>
            </a:fld>
            <a:endParaRPr lang="en-US"/>
          </a:p>
        </p:txBody>
      </p:sp>
      <p:sp>
        <p:nvSpPr>
          <p:cNvPr id="6" name="Tijdelijke aanduiding voor voettekst 5"/>
          <p:cNvSpPr>
            <a:spLocks noGrp="1"/>
          </p:cNvSpPr>
          <p:nvPr>
            <p:ph type="ftr" sz="quarter" idx="11"/>
          </p:nvPr>
        </p:nvSpPr>
        <p:spPr/>
        <p:txBody>
          <a:bodyPr/>
          <a:lstStyle/>
          <a:p>
            <a:endParaRPr kumimoji="0" lang="en-US"/>
          </a:p>
        </p:txBody>
      </p:sp>
      <p:sp>
        <p:nvSpPr>
          <p:cNvPr id="7" name="Tijdelijke aanduiding voor dianummer 6"/>
          <p:cNvSpPr>
            <a:spLocks noGrp="1"/>
          </p:cNvSpPr>
          <p:nvPr>
            <p:ph type="sldNum" sz="quarter" idx="12"/>
          </p:nvPr>
        </p:nvSpPr>
        <p:spPr/>
        <p:txBody>
          <a:bodyPr/>
          <a:lstStyle/>
          <a:p>
            <a:fld id="{91974DF9-AD47-4691-BA21-BBFCE3637A9A}" type="slidenum">
              <a:rPr kumimoji="0" lang="en-US" smtClean="0"/>
              <a:pPr/>
              <a:t>‹nr.›</a:t>
            </a:fld>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el_2">
    <p:spTree>
      <p:nvGrpSpPr>
        <p:cNvPr id="1" name=""/>
        <p:cNvGrpSpPr/>
        <p:nvPr/>
      </p:nvGrpSpPr>
      <p:grpSpPr>
        <a:xfrm>
          <a:off x="0" y="0"/>
          <a:ext cx="0" cy="0"/>
          <a:chOff x="0" y="0"/>
          <a:chExt cx="0" cy="0"/>
        </a:xfrm>
      </p:grpSpPr>
      <p:pic>
        <p:nvPicPr>
          <p:cNvPr id="4" name="Afbeelding 3" descr="anesthesi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Afbeelding 4" descr="baseline UZA-JCI-UA.jpg"/>
          <p:cNvPicPr>
            <a:picLocks noChangeAspect="1"/>
          </p:cNvPicPr>
          <p:nvPr/>
        </p:nvPicPr>
        <p:blipFill>
          <a:blip r:embed="rId3" cstate="print"/>
          <a:srcRect/>
          <a:stretch>
            <a:fillRect/>
          </a:stretch>
        </p:blipFill>
        <p:spPr bwMode="auto">
          <a:xfrm>
            <a:off x="0" y="5718175"/>
            <a:ext cx="9144000" cy="1139825"/>
          </a:xfrm>
          <a:prstGeom prst="rect">
            <a:avLst/>
          </a:prstGeom>
          <a:noFill/>
          <a:ln w="9525">
            <a:noFill/>
            <a:miter lim="800000"/>
            <a:headEnd/>
            <a:tailEnd/>
          </a:ln>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el_3">
    <p:spTree>
      <p:nvGrpSpPr>
        <p:cNvPr id="1" name=""/>
        <p:cNvGrpSpPr/>
        <p:nvPr/>
      </p:nvGrpSpPr>
      <p:grpSpPr>
        <a:xfrm>
          <a:off x="0" y="0"/>
          <a:ext cx="0" cy="0"/>
          <a:chOff x="0" y="0"/>
          <a:chExt cx="0" cy="0"/>
        </a:xfrm>
      </p:grpSpPr>
      <p:pic>
        <p:nvPicPr>
          <p:cNvPr id="4" name="Afbeelding 3" descr="ergo.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Afbeelding 4" descr="baseline UZA-JCI-UA.jpg"/>
          <p:cNvPicPr>
            <a:picLocks noChangeAspect="1"/>
          </p:cNvPicPr>
          <p:nvPr/>
        </p:nvPicPr>
        <p:blipFill>
          <a:blip r:embed="rId3" cstate="print"/>
          <a:srcRect/>
          <a:stretch>
            <a:fillRect/>
          </a:stretch>
        </p:blipFill>
        <p:spPr bwMode="auto">
          <a:xfrm>
            <a:off x="0" y="5718175"/>
            <a:ext cx="9144000" cy="1139825"/>
          </a:xfrm>
          <a:prstGeom prst="rect">
            <a:avLst/>
          </a:prstGeom>
          <a:noFill/>
          <a:ln w="9525">
            <a:noFill/>
            <a:miter lim="800000"/>
            <a:headEnd/>
            <a:tailEnd/>
          </a:ln>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6"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el_4">
    <p:spTree>
      <p:nvGrpSpPr>
        <p:cNvPr id="1" name=""/>
        <p:cNvGrpSpPr/>
        <p:nvPr/>
      </p:nvGrpSpPr>
      <p:grpSpPr>
        <a:xfrm>
          <a:off x="0" y="0"/>
          <a:ext cx="0" cy="0"/>
          <a:chOff x="0" y="0"/>
          <a:chExt cx="0" cy="0"/>
        </a:xfrm>
      </p:grpSpPr>
      <p:pic>
        <p:nvPicPr>
          <p:cNvPr id="4" name="Afbeelding 3" descr="labo.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Afbeelding 4" descr="baseline UZA-JCI-UA.jpg"/>
          <p:cNvPicPr>
            <a:picLocks noChangeAspect="1"/>
          </p:cNvPicPr>
          <p:nvPr/>
        </p:nvPicPr>
        <p:blipFill>
          <a:blip r:embed="rId3" cstate="print"/>
          <a:srcRect/>
          <a:stretch>
            <a:fillRect/>
          </a:stretch>
        </p:blipFill>
        <p:spPr bwMode="auto">
          <a:xfrm>
            <a:off x="0" y="5718175"/>
            <a:ext cx="9144000" cy="1139825"/>
          </a:xfrm>
          <a:prstGeom prst="rect">
            <a:avLst/>
          </a:prstGeom>
          <a:noFill/>
          <a:ln w="9525">
            <a:noFill/>
            <a:miter lim="800000"/>
            <a:headEnd/>
            <a:tailEnd/>
          </a:ln>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8"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el_5">
    <p:spTree>
      <p:nvGrpSpPr>
        <p:cNvPr id="1" name=""/>
        <p:cNvGrpSpPr/>
        <p:nvPr/>
      </p:nvGrpSpPr>
      <p:grpSpPr>
        <a:xfrm>
          <a:off x="0" y="0"/>
          <a:ext cx="0" cy="0"/>
          <a:chOff x="0" y="0"/>
          <a:chExt cx="0" cy="0"/>
        </a:xfrm>
      </p:grpSpPr>
      <p:pic>
        <p:nvPicPr>
          <p:cNvPr id="4" name="Afbeelding 3" descr="vpk.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Afbeelding 4" descr="baseline UZA-JCI-UA.jpg"/>
          <p:cNvPicPr>
            <a:picLocks noChangeAspect="1"/>
          </p:cNvPicPr>
          <p:nvPr/>
        </p:nvPicPr>
        <p:blipFill>
          <a:blip r:embed="rId3" cstate="print"/>
          <a:srcRect/>
          <a:stretch>
            <a:fillRect/>
          </a:stretch>
        </p:blipFill>
        <p:spPr bwMode="auto">
          <a:xfrm>
            <a:off x="0" y="5718175"/>
            <a:ext cx="9144000" cy="1139825"/>
          </a:xfrm>
          <a:prstGeom prst="rect">
            <a:avLst/>
          </a:prstGeom>
          <a:noFill/>
          <a:ln w="9525">
            <a:noFill/>
            <a:miter lim="800000"/>
            <a:headEnd/>
            <a:tailEnd/>
          </a:ln>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8"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el_6">
    <p:spTree>
      <p:nvGrpSpPr>
        <p:cNvPr id="1" name=""/>
        <p:cNvGrpSpPr/>
        <p:nvPr/>
      </p:nvGrpSpPr>
      <p:grpSpPr>
        <a:xfrm>
          <a:off x="0" y="0"/>
          <a:ext cx="0" cy="0"/>
          <a:chOff x="0" y="0"/>
          <a:chExt cx="0" cy="0"/>
        </a:xfrm>
      </p:grpSpPr>
      <p:pic>
        <p:nvPicPr>
          <p:cNvPr id="4" name="Afbeelding 3" descr="nucleair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Afbeelding 4" descr="baseline UZA-JCI-UA.jpg"/>
          <p:cNvPicPr>
            <a:picLocks noChangeAspect="1"/>
          </p:cNvPicPr>
          <p:nvPr/>
        </p:nvPicPr>
        <p:blipFill>
          <a:blip r:embed="rId3" cstate="print"/>
          <a:srcRect/>
          <a:stretch>
            <a:fillRect/>
          </a:stretch>
        </p:blipFill>
        <p:spPr bwMode="auto">
          <a:xfrm>
            <a:off x="0" y="5718175"/>
            <a:ext cx="9144000" cy="1139825"/>
          </a:xfrm>
          <a:prstGeom prst="rect">
            <a:avLst/>
          </a:prstGeom>
          <a:noFill/>
          <a:ln w="9525">
            <a:noFill/>
            <a:miter lim="800000"/>
            <a:headEnd/>
            <a:tailEnd/>
          </a:ln>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8"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el_7">
    <p:spTree>
      <p:nvGrpSpPr>
        <p:cNvPr id="1" name=""/>
        <p:cNvGrpSpPr/>
        <p:nvPr/>
      </p:nvGrpSpPr>
      <p:grpSpPr>
        <a:xfrm>
          <a:off x="0" y="0"/>
          <a:ext cx="0" cy="0"/>
          <a:chOff x="0" y="0"/>
          <a:chExt cx="0" cy="0"/>
        </a:xfrm>
      </p:grpSpPr>
      <p:pic>
        <p:nvPicPr>
          <p:cNvPr id="4" name="Afbeelding 3" descr="neonatal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Afbeelding 4" descr="baseline UZA-JCI-UA.jpg"/>
          <p:cNvPicPr>
            <a:picLocks noChangeAspect="1"/>
          </p:cNvPicPr>
          <p:nvPr/>
        </p:nvPicPr>
        <p:blipFill>
          <a:blip r:embed="rId3" cstate="print"/>
          <a:srcRect/>
          <a:stretch>
            <a:fillRect/>
          </a:stretch>
        </p:blipFill>
        <p:spPr bwMode="auto">
          <a:xfrm>
            <a:off x="0" y="5718175"/>
            <a:ext cx="9144000" cy="1139825"/>
          </a:xfrm>
          <a:prstGeom prst="rect">
            <a:avLst/>
          </a:prstGeom>
          <a:noFill/>
          <a:ln w="9525">
            <a:noFill/>
            <a:miter lim="800000"/>
            <a:headEnd/>
            <a:tailEnd/>
          </a:ln>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8"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el_8">
    <p:spTree>
      <p:nvGrpSpPr>
        <p:cNvPr id="1" name=""/>
        <p:cNvGrpSpPr/>
        <p:nvPr/>
      </p:nvGrpSpPr>
      <p:grpSpPr>
        <a:xfrm>
          <a:off x="0" y="0"/>
          <a:ext cx="0" cy="0"/>
          <a:chOff x="0" y="0"/>
          <a:chExt cx="0" cy="0"/>
        </a:xfrm>
      </p:grpSpPr>
      <p:pic>
        <p:nvPicPr>
          <p:cNvPr id="4" name="Afbeelding 3" descr="operati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Afbeelding 4" descr="baseline UZA-JCI-UA.jpg"/>
          <p:cNvPicPr>
            <a:picLocks noChangeAspect="1"/>
          </p:cNvPicPr>
          <p:nvPr/>
        </p:nvPicPr>
        <p:blipFill>
          <a:blip r:embed="rId3" cstate="print"/>
          <a:srcRect/>
          <a:stretch>
            <a:fillRect/>
          </a:stretch>
        </p:blipFill>
        <p:spPr bwMode="auto">
          <a:xfrm>
            <a:off x="0" y="5718175"/>
            <a:ext cx="9144000" cy="1139825"/>
          </a:xfrm>
          <a:prstGeom prst="rect">
            <a:avLst/>
          </a:prstGeom>
          <a:noFill/>
          <a:ln w="9525">
            <a:noFill/>
            <a:miter lim="800000"/>
            <a:headEnd/>
            <a:tailEnd/>
          </a:ln>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8"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el_9">
    <p:spTree>
      <p:nvGrpSpPr>
        <p:cNvPr id="1" name=""/>
        <p:cNvGrpSpPr/>
        <p:nvPr/>
      </p:nvGrpSpPr>
      <p:grpSpPr>
        <a:xfrm>
          <a:off x="0" y="0"/>
          <a:ext cx="0" cy="0"/>
          <a:chOff x="0" y="0"/>
          <a:chExt cx="0" cy="0"/>
        </a:xfrm>
      </p:grpSpPr>
      <p:pic>
        <p:nvPicPr>
          <p:cNvPr id="4" name="Afbeelding 3" descr="radiologi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Afbeelding 4" descr="baseline UZA-JCI-UA.jpg"/>
          <p:cNvPicPr>
            <a:picLocks noChangeAspect="1"/>
          </p:cNvPicPr>
          <p:nvPr/>
        </p:nvPicPr>
        <p:blipFill>
          <a:blip r:embed="rId3" cstate="print"/>
          <a:srcRect/>
          <a:stretch>
            <a:fillRect/>
          </a:stretch>
        </p:blipFill>
        <p:spPr bwMode="auto">
          <a:xfrm>
            <a:off x="0" y="5718175"/>
            <a:ext cx="9144000" cy="1139825"/>
          </a:xfrm>
          <a:prstGeom prst="rect">
            <a:avLst/>
          </a:prstGeom>
          <a:noFill/>
          <a:ln w="9525">
            <a:noFill/>
            <a:miter lim="800000"/>
            <a:headEnd/>
            <a:tailEnd/>
          </a:ln>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8"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el_10">
    <p:spTree>
      <p:nvGrpSpPr>
        <p:cNvPr id="1" name=""/>
        <p:cNvGrpSpPr/>
        <p:nvPr/>
      </p:nvGrpSpPr>
      <p:grpSpPr>
        <a:xfrm>
          <a:off x="0" y="0"/>
          <a:ext cx="0" cy="0"/>
          <a:chOff x="0" y="0"/>
          <a:chExt cx="0" cy="0"/>
        </a:xfrm>
      </p:grpSpPr>
      <p:pic>
        <p:nvPicPr>
          <p:cNvPr id="4" name="Afbeelding 3" descr="pediatri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Afbeelding 4" descr="baseline UZA-JCI-UA.jpg"/>
          <p:cNvPicPr>
            <a:picLocks noChangeAspect="1"/>
          </p:cNvPicPr>
          <p:nvPr/>
        </p:nvPicPr>
        <p:blipFill>
          <a:blip r:embed="rId3" cstate="print"/>
          <a:srcRect/>
          <a:stretch>
            <a:fillRect/>
          </a:stretch>
        </p:blipFill>
        <p:spPr bwMode="auto">
          <a:xfrm>
            <a:off x="0" y="5718175"/>
            <a:ext cx="9144000" cy="1139825"/>
          </a:xfrm>
          <a:prstGeom prst="rect">
            <a:avLst/>
          </a:prstGeom>
          <a:noFill/>
          <a:ln w="9525">
            <a:noFill/>
            <a:miter lim="800000"/>
            <a:headEnd/>
            <a:tailEnd/>
          </a:ln>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8"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el_11">
    <p:spTree>
      <p:nvGrpSpPr>
        <p:cNvPr id="1" name=""/>
        <p:cNvGrpSpPr/>
        <p:nvPr/>
      </p:nvGrpSpPr>
      <p:grpSpPr>
        <a:xfrm>
          <a:off x="0" y="0"/>
          <a:ext cx="0" cy="0"/>
          <a:chOff x="0" y="0"/>
          <a:chExt cx="0" cy="0"/>
        </a:xfrm>
      </p:grpSpPr>
      <p:pic>
        <p:nvPicPr>
          <p:cNvPr id="4" name="Afbeelding 3" descr="UZA_gebouw.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Afbeelding 4" descr="baseline UZA-JCI-UA.jpg"/>
          <p:cNvPicPr>
            <a:picLocks noChangeAspect="1"/>
          </p:cNvPicPr>
          <p:nvPr/>
        </p:nvPicPr>
        <p:blipFill>
          <a:blip r:embed="rId3" cstate="print"/>
          <a:srcRect/>
          <a:stretch>
            <a:fillRect/>
          </a:stretch>
        </p:blipFill>
        <p:spPr bwMode="auto">
          <a:xfrm>
            <a:off x="0" y="5718175"/>
            <a:ext cx="9144000" cy="1139825"/>
          </a:xfrm>
          <a:prstGeom prst="rect">
            <a:avLst/>
          </a:prstGeom>
          <a:noFill/>
          <a:ln w="9525">
            <a:noFill/>
            <a:miter lim="800000"/>
            <a:headEnd/>
            <a:tailEnd/>
          </a:ln>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8"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051560"/>
          </a:xfrm>
        </p:spPr>
        <p:txBody>
          <a:bodyPr anchor="b"/>
          <a:lstStyle>
            <a:lvl1pPr>
              <a:defRPr b="1"/>
            </a:lvl1pPr>
            <a:extLst/>
          </a:lstStyle>
          <a:p>
            <a:r>
              <a:rPr kumimoji="0" lang="nl-BE" smtClean="0"/>
              <a:t>Titelstijl van model bewerken</a:t>
            </a:r>
            <a:endParaRPr kumimoji="0" lang="en-US"/>
          </a:p>
        </p:txBody>
      </p:sp>
      <p:sp>
        <p:nvSpPr>
          <p:cNvPr id="3" name="Tijdelijke aanduiding voor tekst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BE" smtClean="0"/>
              <a:t>Klik om de tekststijl van het model te bewerken</a:t>
            </a:r>
          </a:p>
        </p:txBody>
      </p:sp>
      <p:sp>
        <p:nvSpPr>
          <p:cNvPr id="4" name="Tijdelijke aanduiding voor tekst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BE" smtClean="0"/>
              <a:t>Klik om de tekststijl van het model te bewerken</a:t>
            </a:r>
          </a:p>
        </p:txBody>
      </p:sp>
      <p:sp>
        <p:nvSpPr>
          <p:cNvPr id="5" name="Tijdelijke aanduiding voor inhoud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nl-BE" smtClean="0"/>
              <a:t>Klik om de tekststijl van het model te bewerken</a:t>
            </a:r>
          </a:p>
          <a:p>
            <a:pPr lvl="1" eaLnBrk="1" latinLnBrk="0" hangingPunct="1"/>
            <a:r>
              <a:rPr lang="nl-BE" smtClean="0"/>
              <a:t>Tweede niveau</a:t>
            </a:r>
          </a:p>
          <a:p>
            <a:pPr lvl="2" eaLnBrk="1" latinLnBrk="0" hangingPunct="1"/>
            <a:r>
              <a:rPr lang="nl-BE" smtClean="0"/>
              <a:t>Derde niveau</a:t>
            </a:r>
          </a:p>
          <a:p>
            <a:pPr lvl="3" eaLnBrk="1" latinLnBrk="0" hangingPunct="1"/>
            <a:r>
              <a:rPr lang="nl-BE" smtClean="0"/>
              <a:t>Vierde niveau</a:t>
            </a:r>
          </a:p>
          <a:p>
            <a:pPr lvl="4" eaLnBrk="1" latinLnBrk="0" hangingPunct="1"/>
            <a:r>
              <a:rPr lang="nl-BE" smtClean="0"/>
              <a:t>Vijfde niveau</a:t>
            </a:r>
            <a:endParaRPr kumimoji="0" lang="en-US"/>
          </a:p>
        </p:txBody>
      </p:sp>
      <p:sp>
        <p:nvSpPr>
          <p:cNvPr id="6" name="Tijdelijke aanduiding voor inhoud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nl-BE" smtClean="0"/>
              <a:t>Klik om de tekststijl van het model te bewerken</a:t>
            </a:r>
          </a:p>
          <a:p>
            <a:pPr lvl="1" eaLnBrk="1" latinLnBrk="0" hangingPunct="1"/>
            <a:r>
              <a:rPr lang="nl-BE" smtClean="0"/>
              <a:t>Tweede niveau</a:t>
            </a:r>
          </a:p>
          <a:p>
            <a:pPr lvl="2" eaLnBrk="1" latinLnBrk="0" hangingPunct="1"/>
            <a:r>
              <a:rPr lang="nl-BE" smtClean="0"/>
              <a:t>Derde niveau</a:t>
            </a:r>
          </a:p>
          <a:p>
            <a:pPr lvl="3" eaLnBrk="1" latinLnBrk="0" hangingPunct="1"/>
            <a:r>
              <a:rPr lang="nl-BE" smtClean="0"/>
              <a:t>Vierde niveau</a:t>
            </a:r>
          </a:p>
          <a:p>
            <a:pPr lvl="4" eaLnBrk="1" latinLnBrk="0" hangingPunct="1"/>
            <a:r>
              <a:rPr lang="nl-BE" smtClean="0"/>
              <a:t>Vijfde niveau</a:t>
            </a:r>
            <a:endParaRPr kumimoji="0" lang="en-US"/>
          </a:p>
        </p:txBody>
      </p:sp>
      <p:sp>
        <p:nvSpPr>
          <p:cNvPr id="7" name="Tijdelijke aanduiding voor datum 6"/>
          <p:cNvSpPr>
            <a:spLocks noGrp="1"/>
          </p:cNvSpPr>
          <p:nvPr>
            <p:ph type="dt" sz="half" idx="10"/>
          </p:nvPr>
        </p:nvSpPr>
        <p:spPr/>
        <p:txBody>
          <a:bodyPr/>
          <a:lstStyle/>
          <a:p>
            <a:fld id="{C699CB88-5E1A-4FAC-892A-60949ACB1F6F}" type="datetimeFigureOut">
              <a:rPr lang="en-US" smtClean="0"/>
              <a:pPr/>
              <a:t>25/04/19</a:t>
            </a:fld>
            <a:endParaRPr lang="en-US"/>
          </a:p>
        </p:txBody>
      </p:sp>
      <p:sp>
        <p:nvSpPr>
          <p:cNvPr id="8" name="Tijdelijke aanduiding voor voettekst 7"/>
          <p:cNvSpPr>
            <a:spLocks noGrp="1"/>
          </p:cNvSpPr>
          <p:nvPr>
            <p:ph type="ftr" sz="quarter" idx="11"/>
          </p:nvPr>
        </p:nvSpPr>
        <p:spPr/>
        <p:txBody>
          <a:bodyPr/>
          <a:lstStyle/>
          <a:p>
            <a:endParaRPr kumimoji="0" lang="en-US"/>
          </a:p>
        </p:txBody>
      </p:sp>
      <p:sp>
        <p:nvSpPr>
          <p:cNvPr id="9" name="Tijdelijke aanduiding voor dianummer 8"/>
          <p:cNvSpPr>
            <a:spLocks noGrp="1"/>
          </p:cNvSpPr>
          <p:nvPr>
            <p:ph type="sldNum" sz="quarter" idx="12"/>
          </p:nvPr>
        </p:nvSpPr>
        <p:spPr/>
        <p:txBody>
          <a:bodyPr/>
          <a:lstStyle/>
          <a:p>
            <a:fld id="{91974DF9-AD47-4691-BA21-BBFCE3637A9A}" type="slidenum">
              <a:rPr kumimoji="0" lang="en-US" smtClean="0"/>
              <a:pPr/>
              <a:t>‹nr.›</a:t>
            </a:fld>
            <a:endParaRPr kumimoji="0"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el_12">
    <p:spTree>
      <p:nvGrpSpPr>
        <p:cNvPr id="1" name=""/>
        <p:cNvGrpSpPr/>
        <p:nvPr/>
      </p:nvGrpSpPr>
      <p:grpSpPr>
        <a:xfrm>
          <a:off x="0" y="0"/>
          <a:ext cx="0" cy="0"/>
          <a:chOff x="0" y="0"/>
          <a:chExt cx="0" cy="0"/>
        </a:xfrm>
      </p:grpSpPr>
      <p:pic>
        <p:nvPicPr>
          <p:cNvPr id="4" name="Picture 12" descr="20100510_PPT_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Afbeelding 4" descr="baseline UZA-JCI-UA.jpg"/>
          <p:cNvPicPr>
            <a:picLocks noChangeAspect="1"/>
          </p:cNvPicPr>
          <p:nvPr/>
        </p:nvPicPr>
        <p:blipFill>
          <a:blip r:embed="rId3" cstate="print"/>
          <a:srcRect/>
          <a:stretch>
            <a:fillRect/>
          </a:stretch>
        </p:blipFill>
        <p:spPr bwMode="auto">
          <a:xfrm>
            <a:off x="0" y="5718175"/>
            <a:ext cx="9144000" cy="1139825"/>
          </a:xfrm>
          <a:prstGeom prst="rect">
            <a:avLst/>
          </a:prstGeom>
          <a:noFill/>
          <a:ln w="9525">
            <a:noFill/>
            <a:miter lim="800000"/>
            <a:headEnd/>
            <a:tailEnd/>
          </a:ln>
        </p:spPr>
      </p:pic>
      <p:sp>
        <p:nvSpPr>
          <p:cNvPr id="9"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8"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el_zonder_afbeelding">
    <p:bg>
      <p:bgPr>
        <a:solidFill>
          <a:srgbClr val="798FA4"/>
        </a:solidFill>
        <a:effectLst/>
      </p:bgPr>
    </p:bg>
    <p:spTree>
      <p:nvGrpSpPr>
        <p:cNvPr id="1" name=""/>
        <p:cNvGrpSpPr/>
        <p:nvPr/>
      </p:nvGrpSpPr>
      <p:grpSpPr>
        <a:xfrm>
          <a:off x="0" y="0"/>
          <a:ext cx="0" cy="0"/>
          <a:chOff x="0" y="0"/>
          <a:chExt cx="0" cy="0"/>
        </a:xfrm>
      </p:grpSpPr>
      <p:pic>
        <p:nvPicPr>
          <p:cNvPr id="4" name="Afbeelding 3" descr="baseline UZA-JCI-UA.jpg"/>
          <p:cNvPicPr>
            <a:picLocks noChangeAspect="1"/>
          </p:cNvPicPr>
          <p:nvPr/>
        </p:nvPicPr>
        <p:blipFill>
          <a:blip r:embed="rId2" cstate="print"/>
          <a:srcRect/>
          <a:stretch>
            <a:fillRect/>
          </a:stretch>
        </p:blipFill>
        <p:spPr bwMode="auto">
          <a:xfrm>
            <a:off x="0" y="5718175"/>
            <a:ext cx="9144000" cy="1139825"/>
          </a:xfrm>
          <a:prstGeom prst="rect">
            <a:avLst/>
          </a:prstGeom>
          <a:noFill/>
          <a:ln w="9525">
            <a:noFill/>
            <a:miter lim="800000"/>
            <a:headEnd/>
            <a:tailEnd/>
          </a:ln>
        </p:spPr>
      </p:pic>
      <p:sp>
        <p:nvSpPr>
          <p:cNvPr id="10" name="Subtitle 2"/>
          <p:cNvSpPr>
            <a:spLocks noGrp="1"/>
          </p:cNvSpPr>
          <p:nvPr>
            <p:ph type="subTitle" idx="1"/>
          </p:nvPr>
        </p:nvSpPr>
        <p:spPr>
          <a:xfrm>
            <a:off x="609600" y="3886200"/>
            <a:ext cx="4648200" cy="1600200"/>
          </a:xfrm>
        </p:spPr>
        <p:txBody>
          <a:bodyPr>
            <a:normAutofit/>
          </a:bodyPr>
          <a:lstStyle>
            <a:lvl1pPr marL="0" indent="0" algn="l">
              <a:lnSpc>
                <a:spcPts val="2000"/>
              </a:lnSpc>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dirty="0"/>
          </a:p>
        </p:txBody>
      </p:sp>
      <p:sp>
        <p:nvSpPr>
          <p:cNvPr id="8" name="Title 1"/>
          <p:cNvSpPr>
            <a:spLocks noGrp="1"/>
          </p:cNvSpPr>
          <p:nvPr>
            <p:ph type="ctrTitle"/>
          </p:nvPr>
        </p:nvSpPr>
        <p:spPr>
          <a:xfrm>
            <a:off x="609600" y="1981200"/>
            <a:ext cx="4648200" cy="1524000"/>
          </a:xfrm>
        </p:spPr>
        <p:txBody>
          <a:bodyPr lIns="0" tIns="0" rIns="0" bIns="0" anchor="b"/>
          <a:lstStyle>
            <a:lvl1pPr algn="l">
              <a:lnSpc>
                <a:spcPts val="3700"/>
              </a:lnSpc>
              <a:defRPr lang="nl-BE" sz="37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ussenslide_hoofd_GSM gebruik">
    <p:spTree>
      <p:nvGrpSpPr>
        <p:cNvPr id="1" name=""/>
        <p:cNvGrpSpPr/>
        <p:nvPr/>
      </p:nvGrpSpPr>
      <p:grpSpPr>
        <a:xfrm>
          <a:off x="0" y="0"/>
          <a:ext cx="0" cy="0"/>
          <a:chOff x="0" y="0"/>
          <a:chExt cx="0" cy="0"/>
        </a:xfrm>
      </p:grpSpPr>
      <p:pic>
        <p:nvPicPr>
          <p:cNvPr id="3" name="Picture 8" descr="20100510_PPT_1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Tekstvak 3"/>
          <p:cNvSpPr txBox="1">
            <a:spLocks noChangeArrowheads="1"/>
          </p:cNvSpPr>
          <p:nvPr/>
        </p:nvSpPr>
        <p:spPr bwMode="auto">
          <a:xfrm>
            <a:off x="611188" y="4868863"/>
            <a:ext cx="8281987" cy="1200150"/>
          </a:xfrm>
          <a:prstGeom prst="rect">
            <a:avLst/>
          </a:prstGeom>
          <a:noFill/>
          <a:ln w="9525">
            <a:noFill/>
            <a:miter lim="800000"/>
            <a:headEnd/>
            <a:tailEnd/>
          </a:ln>
        </p:spPr>
        <p:txBody>
          <a:bodyPr>
            <a:spAutoFit/>
          </a:bodyPr>
          <a:lstStyle/>
          <a:p>
            <a:pPr eaLnBrk="1" hangingPunct="1">
              <a:lnSpc>
                <a:spcPct val="150000"/>
              </a:lnSpc>
              <a:buFont typeface="Arial Black" pitchFamily="34" charset="0"/>
              <a:buChar char="&gt;"/>
              <a:defRPr/>
            </a:pPr>
            <a:r>
              <a:rPr lang="nl-BE" sz="1600" b="1"/>
              <a:t> Gelieve mobiele telefoons en gsm’s uit te zetten.</a:t>
            </a:r>
          </a:p>
          <a:p>
            <a:pPr eaLnBrk="1" hangingPunct="1">
              <a:lnSpc>
                <a:spcPct val="150000"/>
              </a:lnSpc>
              <a:buFont typeface="Arial Black" pitchFamily="34" charset="0"/>
              <a:buChar char="&gt;"/>
              <a:defRPr/>
            </a:pPr>
            <a:r>
              <a:rPr lang="nl-BE" sz="1600" b="1"/>
              <a:t> Wil je toch bereikbaar blijven, zet je telefoon dan op stil.</a:t>
            </a:r>
          </a:p>
          <a:p>
            <a:pPr eaLnBrk="1" hangingPunct="1">
              <a:lnSpc>
                <a:spcPct val="150000"/>
              </a:lnSpc>
              <a:buFont typeface="Arial Black" pitchFamily="34" charset="0"/>
              <a:buChar char="&gt;"/>
              <a:defRPr/>
            </a:pPr>
            <a:r>
              <a:rPr lang="nl-BE" sz="1600" b="1"/>
              <a:t> Verlaat discreet de zaal wanneer je een oproep moet beantwoorden.</a:t>
            </a:r>
          </a:p>
        </p:txBody>
      </p:sp>
      <p:pic>
        <p:nvPicPr>
          <p:cNvPr id="5" name="Afbeelding 5" descr="GSM-gebruik Auditorium.jpg"/>
          <p:cNvPicPr>
            <a:picLocks noChangeAspect="1"/>
          </p:cNvPicPr>
          <p:nvPr/>
        </p:nvPicPr>
        <p:blipFill>
          <a:blip r:embed="rId3" cstate="print"/>
          <a:srcRect/>
          <a:stretch>
            <a:fillRect/>
          </a:stretch>
        </p:blipFill>
        <p:spPr bwMode="auto">
          <a:xfrm>
            <a:off x="1835150" y="1484313"/>
            <a:ext cx="5426075" cy="3087687"/>
          </a:xfrm>
          <a:prstGeom prst="rect">
            <a:avLst/>
          </a:prstGeom>
          <a:noFill/>
          <a:ln w="9525">
            <a:noFill/>
            <a:miter lim="800000"/>
            <a:headEnd/>
            <a:tailEnd/>
          </a:ln>
        </p:spPr>
      </p:pic>
      <p:sp>
        <p:nvSpPr>
          <p:cNvPr id="2"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hoofdstuk_1">
    <p:spTree>
      <p:nvGrpSpPr>
        <p:cNvPr id="1" name=""/>
        <p:cNvGrpSpPr/>
        <p:nvPr/>
      </p:nvGrpSpPr>
      <p:grpSpPr>
        <a:xfrm>
          <a:off x="0" y="0"/>
          <a:ext cx="0" cy="0"/>
          <a:chOff x="0" y="0"/>
          <a:chExt cx="0" cy="0"/>
        </a:xfrm>
      </p:grpSpPr>
      <p:pic>
        <p:nvPicPr>
          <p:cNvPr id="3" name="Afbeelding 3" descr="VPK-band.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Picture 8" descr="logo_baseline_groot.wmf"/>
          <p:cNvPicPr>
            <a:picLocks noChangeAspect="1"/>
          </p:cNvPicPr>
          <p:nvPr/>
        </p:nvPicPr>
        <p:blipFill>
          <a:blip r:embed="rId3" cstate="print"/>
          <a:srcRect/>
          <a:stretch>
            <a:fillRect/>
          </a:stretch>
        </p:blipFill>
        <p:spPr bwMode="auto">
          <a:xfrm>
            <a:off x="0" y="5722938"/>
            <a:ext cx="9144000" cy="1135062"/>
          </a:xfrm>
          <a:prstGeom prst="rect">
            <a:avLst/>
          </a:prstGeom>
          <a:noFill/>
          <a:ln w="9525">
            <a:noFill/>
            <a:miter lim="800000"/>
            <a:headEnd/>
            <a:tailEnd/>
          </a:ln>
        </p:spPr>
      </p:pic>
      <p:pic>
        <p:nvPicPr>
          <p:cNvPr id="5" name="Afbeelding 5" descr="baseline UZA-JCI-UA.jpg"/>
          <p:cNvPicPr>
            <a:picLocks noChangeAspect="1"/>
          </p:cNvPicPr>
          <p:nvPr/>
        </p:nvPicPr>
        <p:blipFill>
          <a:blip r:embed="rId4" cstate="print"/>
          <a:srcRect/>
          <a:stretch>
            <a:fillRect/>
          </a:stretch>
        </p:blipFill>
        <p:spPr bwMode="auto">
          <a:xfrm>
            <a:off x="0" y="5718175"/>
            <a:ext cx="9144000" cy="1139825"/>
          </a:xfrm>
          <a:prstGeom prst="rect">
            <a:avLst/>
          </a:prstGeom>
          <a:noFill/>
          <a:ln w="9525">
            <a:noFill/>
            <a:miter lim="800000"/>
            <a:headEnd/>
            <a:tailEnd/>
          </a:ln>
        </p:spPr>
      </p:pic>
      <p:sp>
        <p:nvSpPr>
          <p:cNvPr id="2" name="Title 1"/>
          <p:cNvSpPr>
            <a:spLocks noGrp="1"/>
          </p:cNvSpPr>
          <p:nvPr>
            <p:ph type="ctrTitle"/>
          </p:nvPr>
        </p:nvSpPr>
        <p:spPr>
          <a:xfrm>
            <a:off x="698664" y="3906982"/>
            <a:ext cx="5244935" cy="1219200"/>
          </a:xfrm>
        </p:spPr>
        <p:txBody>
          <a:bodyPr lIns="0" tIns="0" rIns="0" bIns="0" anchor="t">
            <a:normAutofit/>
          </a:bodyPr>
          <a:lstStyle>
            <a:lvl1pPr algn="l">
              <a:lnSpc>
                <a:spcPts val="4000"/>
              </a:lnSpc>
              <a:defRPr lang="nl-BE" sz="3700"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hoofdstuk_3">
    <p:spTree>
      <p:nvGrpSpPr>
        <p:cNvPr id="1" name=""/>
        <p:cNvGrpSpPr/>
        <p:nvPr/>
      </p:nvGrpSpPr>
      <p:grpSpPr>
        <a:xfrm>
          <a:off x="0" y="0"/>
          <a:ext cx="0" cy="0"/>
          <a:chOff x="0" y="0"/>
          <a:chExt cx="0" cy="0"/>
        </a:xfrm>
      </p:grpSpPr>
      <p:pic>
        <p:nvPicPr>
          <p:cNvPr id="3" name="Picture 8" descr="logo_baseline_groot.wmf"/>
          <p:cNvPicPr>
            <a:picLocks noChangeAspect="1"/>
          </p:cNvPicPr>
          <p:nvPr/>
        </p:nvPicPr>
        <p:blipFill>
          <a:blip r:embed="rId2" cstate="print"/>
          <a:srcRect/>
          <a:stretch>
            <a:fillRect/>
          </a:stretch>
        </p:blipFill>
        <p:spPr bwMode="auto">
          <a:xfrm>
            <a:off x="0" y="5722938"/>
            <a:ext cx="9144000" cy="1135062"/>
          </a:xfrm>
          <a:prstGeom prst="rect">
            <a:avLst/>
          </a:prstGeom>
          <a:noFill/>
          <a:ln w="9525">
            <a:noFill/>
            <a:miter lim="800000"/>
            <a:headEnd/>
            <a:tailEnd/>
          </a:ln>
        </p:spPr>
      </p:pic>
      <p:pic>
        <p:nvPicPr>
          <p:cNvPr id="4" name="Picture 7" descr="20100510_PPT_12.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5" name="Afbeelding 5" descr="baseline UZA-JCI-UA.jpg"/>
          <p:cNvPicPr>
            <a:picLocks noChangeAspect="1"/>
          </p:cNvPicPr>
          <p:nvPr/>
        </p:nvPicPr>
        <p:blipFill>
          <a:blip r:embed="rId4" cstate="print"/>
          <a:srcRect/>
          <a:stretch>
            <a:fillRect/>
          </a:stretch>
        </p:blipFill>
        <p:spPr bwMode="auto">
          <a:xfrm>
            <a:off x="0" y="5718175"/>
            <a:ext cx="9144000" cy="1139825"/>
          </a:xfrm>
          <a:prstGeom prst="rect">
            <a:avLst/>
          </a:prstGeom>
          <a:noFill/>
          <a:ln w="9525">
            <a:noFill/>
            <a:miter lim="800000"/>
            <a:headEnd/>
            <a:tailEnd/>
          </a:ln>
        </p:spPr>
      </p:pic>
      <p:sp>
        <p:nvSpPr>
          <p:cNvPr id="11" name="Title 1"/>
          <p:cNvSpPr>
            <a:spLocks noGrp="1"/>
          </p:cNvSpPr>
          <p:nvPr>
            <p:ph type="ctrTitle"/>
          </p:nvPr>
        </p:nvSpPr>
        <p:spPr>
          <a:xfrm>
            <a:off x="698664" y="3906982"/>
            <a:ext cx="5244935" cy="1219200"/>
          </a:xfrm>
        </p:spPr>
        <p:txBody>
          <a:bodyPr lIns="0" tIns="0" rIns="0" bIns="0" anchor="t">
            <a:normAutofit/>
          </a:bodyPr>
          <a:lstStyle>
            <a:lvl1pPr algn="l">
              <a:lnSpc>
                <a:spcPts val="4000"/>
              </a:lnSpc>
              <a:defRPr lang="nl-BE" sz="3700"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ussenslide_hoofd_diagram">
    <p:spTree>
      <p:nvGrpSpPr>
        <p:cNvPr id="1" name=""/>
        <p:cNvGrpSpPr/>
        <p:nvPr/>
      </p:nvGrpSpPr>
      <p:grpSpPr>
        <a:xfrm>
          <a:off x="0" y="0"/>
          <a:ext cx="0" cy="0"/>
          <a:chOff x="0" y="0"/>
          <a:chExt cx="0" cy="0"/>
        </a:xfrm>
      </p:grpSpPr>
      <p:pic>
        <p:nvPicPr>
          <p:cNvPr id="5" name="Picture 8" descr="20100510_PPT_1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Afbeelding 4" descr="baseline UZA-JCI-UA.jpg"/>
          <p:cNvPicPr>
            <a:picLocks noChangeAspect="1"/>
          </p:cNvPicPr>
          <p:nvPr/>
        </p:nvPicPr>
        <p:blipFill>
          <a:blip r:embed="rId3" cstate="print"/>
          <a:srcRect/>
          <a:stretch>
            <a:fillRect/>
          </a:stretch>
        </p:blipFill>
        <p:spPr bwMode="auto">
          <a:xfrm>
            <a:off x="0" y="5718175"/>
            <a:ext cx="9144000" cy="1139825"/>
          </a:xfrm>
          <a:prstGeom prst="rect">
            <a:avLst/>
          </a:prstGeom>
          <a:noFill/>
          <a:ln w="9525">
            <a:noFill/>
            <a:miter lim="800000"/>
            <a:headEnd/>
            <a:tailEnd/>
          </a:ln>
        </p:spPr>
      </p:pic>
      <p:sp>
        <p:nvSpPr>
          <p:cNvPr id="11" name="Content Placeholder 6"/>
          <p:cNvSpPr>
            <a:spLocks noGrp="1"/>
          </p:cNvSpPr>
          <p:nvPr>
            <p:ph sz="quarter" idx="10"/>
          </p:nvPr>
        </p:nvSpPr>
        <p:spPr>
          <a:xfrm>
            <a:off x="457200" y="2209800"/>
            <a:ext cx="7620000" cy="3733800"/>
          </a:xfrm>
        </p:spPr>
        <p:txBody>
          <a:bodyPr/>
          <a:lstStyle>
            <a:lvl1pPr>
              <a:buNone/>
              <a:defRPr/>
            </a:lvl1pPr>
          </a:lstStyle>
          <a:p>
            <a:pPr lvl="0"/>
            <a:r>
              <a:rPr lang="nl-NL" smtClean="0"/>
              <a:t>Klik om de modelstijlen te bewerken</a:t>
            </a:r>
          </a:p>
        </p:txBody>
      </p:sp>
      <p:sp>
        <p:nvSpPr>
          <p:cNvPr id="12" name="Text Placeholder 11"/>
          <p:cNvSpPr>
            <a:spLocks noGrp="1"/>
          </p:cNvSpPr>
          <p:nvPr>
            <p:ph type="body" sz="quarter" idx="11"/>
          </p:nvPr>
        </p:nvSpPr>
        <p:spPr>
          <a:xfrm>
            <a:off x="457200" y="1235034"/>
            <a:ext cx="7620000" cy="973776"/>
          </a:xfrm>
        </p:spPr>
        <p:txBody>
          <a:bodyPr/>
          <a:lstStyle>
            <a:lvl1pPr>
              <a:buFont typeface="Arial" pitchFamily="34" charset="0"/>
              <a:buNone/>
              <a:defRPr/>
            </a:lvl1pPr>
          </a:lstStyle>
          <a:p>
            <a:pPr lvl="0"/>
            <a:r>
              <a:rPr lang="nl-NL" smtClean="0"/>
              <a:t>Klik om de modelstijlen te bewerken</a:t>
            </a:r>
          </a:p>
        </p:txBody>
      </p:sp>
      <p:sp>
        <p:nvSpPr>
          <p:cNvPr id="7" name="Title 1"/>
          <p:cNvSpPr>
            <a:spLocks noGrp="1"/>
          </p:cNvSpPr>
          <p:nvPr>
            <p:ph type="title"/>
          </p:nvPr>
        </p:nvSpPr>
        <p:spPr>
          <a:xfrm>
            <a:off x="457200" y="-7051"/>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ussenslide_hoofd_kolommen">
    <p:spTree>
      <p:nvGrpSpPr>
        <p:cNvPr id="1" name=""/>
        <p:cNvGrpSpPr/>
        <p:nvPr/>
      </p:nvGrpSpPr>
      <p:grpSpPr>
        <a:xfrm>
          <a:off x="0" y="0"/>
          <a:ext cx="0" cy="0"/>
          <a:chOff x="0" y="0"/>
          <a:chExt cx="0" cy="0"/>
        </a:xfrm>
      </p:grpSpPr>
      <p:pic>
        <p:nvPicPr>
          <p:cNvPr id="9" name="Picture 16" descr="20100510_PPT_1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0" name="Afbeelding 4" descr="baseline UZA-JCI-UA.jpg"/>
          <p:cNvPicPr>
            <a:picLocks noChangeAspect="1"/>
          </p:cNvPicPr>
          <p:nvPr/>
        </p:nvPicPr>
        <p:blipFill>
          <a:blip r:embed="rId3" cstate="print"/>
          <a:srcRect/>
          <a:stretch>
            <a:fillRect/>
          </a:stretch>
        </p:blipFill>
        <p:spPr bwMode="auto">
          <a:xfrm>
            <a:off x="0" y="5718175"/>
            <a:ext cx="9144000" cy="1139825"/>
          </a:xfrm>
          <a:prstGeom prst="rect">
            <a:avLst/>
          </a:prstGeom>
          <a:noFill/>
          <a:ln w="9525">
            <a:noFill/>
            <a:miter lim="800000"/>
            <a:headEnd/>
            <a:tailEnd/>
          </a:ln>
        </p:spPr>
      </p:pic>
      <p:sp>
        <p:nvSpPr>
          <p:cNvPr id="4" name="Content Placeholder 3"/>
          <p:cNvSpPr>
            <a:spLocks noGrp="1"/>
          </p:cNvSpPr>
          <p:nvPr>
            <p:ph sz="half" idx="2"/>
          </p:nvPr>
        </p:nvSpPr>
        <p:spPr>
          <a:xfrm>
            <a:off x="457200" y="1905000"/>
            <a:ext cx="2590800" cy="3962400"/>
          </a:xfrm>
        </p:spPr>
        <p:txBody>
          <a:bodyPr>
            <a:normAutofit/>
          </a:bodyPr>
          <a:lstStyle>
            <a:lvl1pPr>
              <a:lnSpc>
                <a:spcPts val="2800"/>
              </a:lnSpc>
              <a:defRPr sz="1700"/>
            </a:lvl1pPr>
            <a:lvl2pPr>
              <a:lnSpc>
                <a:spcPts val="2500"/>
              </a:lnSpc>
              <a:defRPr sz="1700"/>
            </a:lvl2pPr>
            <a:lvl3pPr>
              <a:lnSpc>
                <a:spcPts val="2200"/>
              </a:lnSpc>
              <a:defRPr sz="1700"/>
            </a:lvl3pPr>
            <a:lvl4pPr>
              <a:lnSpc>
                <a:spcPts val="2800"/>
              </a:lnSpc>
              <a:defRPr sz="1700"/>
            </a:lvl4pPr>
            <a:lvl5pPr>
              <a:lnSpc>
                <a:spcPts val="2800"/>
              </a:lnSpc>
              <a:defRPr sz="17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p:txBody>
      </p:sp>
      <p:sp>
        <p:nvSpPr>
          <p:cNvPr id="11" name="Text Placeholder 2"/>
          <p:cNvSpPr>
            <a:spLocks noGrp="1"/>
          </p:cNvSpPr>
          <p:nvPr>
            <p:ph type="body" idx="10"/>
          </p:nvPr>
        </p:nvSpPr>
        <p:spPr>
          <a:xfrm>
            <a:off x="3124200" y="1219200"/>
            <a:ext cx="2590800" cy="639762"/>
          </a:xfrm>
        </p:spPr>
        <p:txBody>
          <a:bodyPr anchor="ctr">
            <a:normAutofit/>
          </a:bodyPr>
          <a:lstStyle>
            <a:lvl1pPr marL="0" indent="0" algn="l">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2" name="Content Placeholder 3"/>
          <p:cNvSpPr>
            <a:spLocks noGrp="1"/>
          </p:cNvSpPr>
          <p:nvPr>
            <p:ph sz="half" idx="11"/>
          </p:nvPr>
        </p:nvSpPr>
        <p:spPr>
          <a:xfrm>
            <a:off x="3124200" y="1905000"/>
            <a:ext cx="2590800" cy="3951288"/>
          </a:xfrm>
        </p:spPr>
        <p:txBody>
          <a:bodyPr>
            <a:normAutofit/>
          </a:bodyPr>
          <a:lstStyle>
            <a:lvl1pPr>
              <a:lnSpc>
                <a:spcPts val="2800"/>
              </a:lnSpc>
              <a:defRPr sz="1700"/>
            </a:lvl1pPr>
            <a:lvl2pPr>
              <a:lnSpc>
                <a:spcPts val="2500"/>
              </a:lnSpc>
              <a:defRPr sz="1700"/>
            </a:lvl2pPr>
            <a:lvl3pPr>
              <a:lnSpc>
                <a:spcPts val="2200"/>
              </a:lnSpc>
              <a:defRPr sz="1700"/>
            </a:lvl3pPr>
            <a:lvl4pPr>
              <a:lnSpc>
                <a:spcPts val="2800"/>
              </a:lnSpc>
              <a:defRPr sz="1700"/>
            </a:lvl4pPr>
            <a:lvl5pPr>
              <a:lnSpc>
                <a:spcPts val="2800"/>
              </a:lnSpc>
              <a:defRPr sz="17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p:txBody>
      </p:sp>
      <p:sp>
        <p:nvSpPr>
          <p:cNvPr id="18" name="Text Placeholder 2"/>
          <p:cNvSpPr>
            <a:spLocks noGrp="1"/>
          </p:cNvSpPr>
          <p:nvPr>
            <p:ph type="body" idx="13"/>
          </p:nvPr>
        </p:nvSpPr>
        <p:spPr>
          <a:xfrm>
            <a:off x="5791200" y="1219200"/>
            <a:ext cx="2590800" cy="639762"/>
          </a:xfrm>
        </p:spPr>
        <p:txBody>
          <a:bodyPr anchor="ctr">
            <a:normAutofit/>
          </a:bodyPr>
          <a:lstStyle>
            <a:lvl1pPr marL="0" indent="0" algn="l">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19" name="Content Placeholder 3"/>
          <p:cNvSpPr>
            <a:spLocks noGrp="1"/>
          </p:cNvSpPr>
          <p:nvPr>
            <p:ph sz="half" idx="14"/>
          </p:nvPr>
        </p:nvSpPr>
        <p:spPr>
          <a:xfrm>
            <a:off x="5791200" y="1905000"/>
            <a:ext cx="2590800" cy="3951288"/>
          </a:xfrm>
        </p:spPr>
        <p:txBody>
          <a:bodyPr>
            <a:normAutofit/>
          </a:bodyPr>
          <a:lstStyle>
            <a:lvl1pPr>
              <a:lnSpc>
                <a:spcPts val="2800"/>
              </a:lnSpc>
              <a:defRPr sz="1700"/>
            </a:lvl1pPr>
            <a:lvl2pPr>
              <a:lnSpc>
                <a:spcPts val="2500"/>
              </a:lnSpc>
              <a:defRPr sz="1700"/>
            </a:lvl2pPr>
            <a:lvl3pPr>
              <a:lnSpc>
                <a:spcPts val="2200"/>
              </a:lnSpc>
              <a:defRPr sz="1700"/>
            </a:lvl3pPr>
            <a:lvl4pPr>
              <a:lnSpc>
                <a:spcPts val="2800"/>
              </a:lnSpc>
              <a:defRPr sz="1700"/>
            </a:lvl4pPr>
            <a:lvl5pPr>
              <a:lnSpc>
                <a:spcPts val="2800"/>
              </a:lnSpc>
              <a:defRPr sz="17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p:txBody>
      </p:sp>
      <p:sp>
        <p:nvSpPr>
          <p:cNvPr id="3" name="Text Placeholder 2"/>
          <p:cNvSpPr>
            <a:spLocks noGrp="1"/>
          </p:cNvSpPr>
          <p:nvPr>
            <p:ph type="body" idx="1"/>
          </p:nvPr>
        </p:nvSpPr>
        <p:spPr>
          <a:xfrm>
            <a:off x="457200" y="1219200"/>
            <a:ext cx="2590800" cy="639762"/>
          </a:xfrm>
        </p:spPr>
        <p:txBody>
          <a:bodyPr anchor="ctr">
            <a:normAutofit/>
          </a:bodyPr>
          <a:lstStyle>
            <a:lvl1pPr marL="0" indent="0" algn="l">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20"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ussenslide_2_kolommen">
    <p:spTree>
      <p:nvGrpSpPr>
        <p:cNvPr id="1" name=""/>
        <p:cNvGrpSpPr/>
        <p:nvPr/>
      </p:nvGrpSpPr>
      <p:grpSpPr>
        <a:xfrm>
          <a:off x="0" y="0"/>
          <a:ext cx="0" cy="0"/>
          <a:chOff x="0" y="0"/>
          <a:chExt cx="0" cy="0"/>
        </a:xfrm>
      </p:grpSpPr>
      <p:pic>
        <p:nvPicPr>
          <p:cNvPr id="5" name="Picture 10" descr="20100510_PPT_1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Afbeelding 4" descr="baseline UZA-JCI-UA.jpg"/>
          <p:cNvPicPr>
            <a:picLocks noChangeAspect="1"/>
          </p:cNvPicPr>
          <p:nvPr/>
        </p:nvPicPr>
        <p:blipFill>
          <a:blip r:embed="rId3" cstate="print"/>
          <a:srcRect/>
          <a:stretch>
            <a:fillRect/>
          </a:stretch>
        </p:blipFill>
        <p:spPr bwMode="auto">
          <a:xfrm>
            <a:off x="0" y="5718175"/>
            <a:ext cx="9144000" cy="1139825"/>
          </a:xfrm>
          <a:prstGeom prst="rect">
            <a:avLst/>
          </a:prstGeom>
          <a:noFill/>
          <a:ln w="9525">
            <a:noFill/>
            <a:miter lim="800000"/>
            <a:headEnd/>
            <a:tailEnd/>
          </a:ln>
        </p:spPr>
      </p:pic>
      <p:sp>
        <p:nvSpPr>
          <p:cNvPr id="9" name="Text Placeholder 8"/>
          <p:cNvSpPr>
            <a:spLocks noGrp="1"/>
          </p:cNvSpPr>
          <p:nvPr>
            <p:ph type="body" sz="quarter" idx="13"/>
          </p:nvPr>
        </p:nvSpPr>
        <p:spPr>
          <a:xfrm>
            <a:off x="457200" y="1219200"/>
            <a:ext cx="3733800" cy="4495800"/>
          </a:xfrm>
        </p:spPr>
        <p:txBody>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
        <p:nvSpPr>
          <p:cNvPr id="8" name="Text Placeholder 8"/>
          <p:cNvSpPr>
            <a:spLocks noGrp="1"/>
          </p:cNvSpPr>
          <p:nvPr>
            <p:ph type="body" sz="quarter" idx="14"/>
          </p:nvPr>
        </p:nvSpPr>
        <p:spPr>
          <a:xfrm>
            <a:off x="4343400" y="1219200"/>
            <a:ext cx="3733800" cy="4495800"/>
          </a:xfrm>
        </p:spPr>
        <p:txBody>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
        <p:nvSpPr>
          <p:cNvPr id="12"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ussenslide_hoofd_inhoud_afbeelding">
    <p:spTree>
      <p:nvGrpSpPr>
        <p:cNvPr id="1" name=""/>
        <p:cNvGrpSpPr/>
        <p:nvPr/>
      </p:nvGrpSpPr>
      <p:grpSpPr>
        <a:xfrm>
          <a:off x="0" y="0"/>
          <a:ext cx="0" cy="0"/>
          <a:chOff x="0" y="0"/>
          <a:chExt cx="0" cy="0"/>
        </a:xfrm>
      </p:grpSpPr>
      <p:pic>
        <p:nvPicPr>
          <p:cNvPr id="5" name="Picture 10" descr="20100510_PPT_1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Afbeelding 4" descr="baseline UZA-JCI-UA.jpg"/>
          <p:cNvPicPr>
            <a:picLocks noChangeAspect="1"/>
          </p:cNvPicPr>
          <p:nvPr/>
        </p:nvPicPr>
        <p:blipFill>
          <a:blip r:embed="rId3" cstate="print"/>
          <a:srcRect/>
          <a:stretch>
            <a:fillRect/>
          </a:stretch>
        </p:blipFill>
        <p:spPr bwMode="auto">
          <a:xfrm>
            <a:off x="0" y="5718175"/>
            <a:ext cx="9144000" cy="1139825"/>
          </a:xfrm>
          <a:prstGeom prst="rect">
            <a:avLst/>
          </a:prstGeom>
          <a:noFill/>
          <a:ln w="9525">
            <a:noFill/>
            <a:miter lim="800000"/>
            <a:headEnd/>
            <a:tailEnd/>
          </a:ln>
        </p:spPr>
      </p:pic>
      <p:sp>
        <p:nvSpPr>
          <p:cNvPr id="3" name="Picture Placeholder 2"/>
          <p:cNvSpPr>
            <a:spLocks noGrp="1"/>
          </p:cNvSpPr>
          <p:nvPr>
            <p:ph type="pic" idx="1"/>
          </p:nvPr>
        </p:nvSpPr>
        <p:spPr>
          <a:xfrm>
            <a:off x="4267200" y="1219200"/>
            <a:ext cx="4419600" cy="4495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nl-BE" noProof="0"/>
          </a:p>
        </p:txBody>
      </p:sp>
      <p:sp>
        <p:nvSpPr>
          <p:cNvPr id="9" name="Text Placeholder 8"/>
          <p:cNvSpPr>
            <a:spLocks noGrp="1"/>
          </p:cNvSpPr>
          <p:nvPr>
            <p:ph type="body" sz="quarter" idx="13"/>
          </p:nvPr>
        </p:nvSpPr>
        <p:spPr>
          <a:xfrm>
            <a:off x="457200" y="1219200"/>
            <a:ext cx="3733800" cy="4495800"/>
          </a:xfrm>
        </p:spPr>
        <p:txBody>
          <a:bodyPr/>
          <a:lstStyle>
            <a:lvl1pPr>
              <a:lnSpc>
                <a:spcPts val="2800"/>
              </a:lnSpc>
              <a:defRPr/>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a:p>
            <a:pPr lvl="1"/>
            <a:r>
              <a:rPr lang="nl-NL" smtClean="0"/>
              <a:t>Tweede niveau</a:t>
            </a:r>
          </a:p>
          <a:p>
            <a:pPr lvl="2"/>
            <a:r>
              <a:rPr lang="nl-NL" smtClean="0"/>
              <a:t>Derde niveau</a:t>
            </a:r>
          </a:p>
        </p:txBody>
      </p:sp>
      <p:sp>
        <p:nvSpPr>
          <p:cNvPr id="8"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slotslide">
    <p:spTree>
      <p:nvGrpSpPr>
        <p:cNvPr id="1" name=""/>
        <p:cNvGrpSpPr/>
        <p:nvPr/>
      </p:nvGrpSpPr>
      <p:grpSpPr>
        <a:xfrm>
          <a:off x="0" y="0"/>
          <a:ext cx="0" cy="0"/>
          <a:chOff x="0" y="0"/>
          <a:chExt cx="0" cy="0"/>
        </a:xfrm>
      </p:grpSpPr>
      <p:pic>
        <p:nvPicPr>
          <p:cNvPr id="4" name="Picture 8" descr="20100510_PPT_14.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Afbeelding 4" descr="baseline UZA-JCI-UA.jpg"/>
          <p:cNvPicPr>
            <a:picLocks noChangeAspect="1"/>
          </p:cNvPicPr>
          <p:nvPr/>
        </p:nvPicPr>
        <p:blipFill>
          <a:blip r:embed="rId3" cstate="print"/>
          <a:srcRect/>
          <a:stretch>
            <a:fillRect/>
          </a:stretch>
        </p:blipFill>
        <p:spPr bwMode="auto">
          <a:xfrm>
            <a:off x="0" y="5718175"/>
            <a:ext cx="9144000" cy="1139825"/>
          </a:xfrm>
          <a:prstGeom prst="rect">
            <a:avLst/>
          </a:prstGeom>
          <a:noFill/>
          <a:ln w="9525">
            <a:noFill/>
            <a:miter lim="800000"/>
            <a:headEnd/>
            <a:tailEnd/>
          </a:ln>
        </p:spPr>
      </p:pic>
      <p:sp>
        <p:nvSpPr>
          <p:cNvPr id="2" name="Title 1"/>
          <p:cNvSpPr>
            <a:spLocks noGrp="1"/>
          </p:cNvSpPr>
          <p:nvPr>
            <p:ph type="title"/>
          </p:nvPr>
        </p:nvSpPr>
        <p:spPr>
          <a:xfrm>
            <a:off x="457200" y="1978"/>
            <a:ext cx="7620000" cy="885825"/>
          </a:xfrm>
        </p:spPr>
        <p:txBody>
          <a:bodyPr lIns="0" tIns="0" rIns="0" bIns="0">
            <a:normAutofit/>
          </a:bodyPr>
          <a:lstStyle>
            <a:lvl1pPr algn="l">
              <a:defRPr lang="nl-BE" sz="2300" b="1" baseline="0" smtClean="0">
                <a:solidFill>
                  <a:schemeClr val="bg1"/>
                </a:solidFill>
              </a:defRPr>
            </a:lvl1pPr>
          </a:lstStyle>
          <a:p>
            <a:r>
              <a:rPr lang="nl-NL" smtClean="0"/>
              <a:t>Klik om de stijl te bewerken</a:t>
            </a:r>
            <a:endParaRPr lang="nl-BE" dirty="0"/>
          </a:p>
        </p:txBody>
      </p:sp>
      <p:sp>
        <p:nvSpPr>
          <p:cNvPr id="11" name="Content Placeholder 6"/>
          <p:cNvSpPr>
            <a:spLocks noGrp="1"/>
          </p:cNvSpPr>
          <p:nvPr>
            <p:ph sz="quarter" idx="10"/>
          </p:nvPr>
        </p:nvSpPr>
        <p:spPr>
          <a:xfrm>
            <a:off x="457200" y="1219200"/>
            <a:ext cx="7620000" cy="4876800"/>
          </a:xfrm>
        </p:spPr>
        <p:txBody>
          <a:bodyPr>
            <a:normAutofit/>
          </a:bodyPr>
          <a:lstStyle>
            <a:lvl1pPr>
              <a:lnSpc>
                <a:spcPts val="8400"/>
              </a:lnSpc>
              <a:buNone/>
              <a:defRPr sz="8400"/>
            </a:lvl1pPr>
            <a:lvl2pPr>
              <a:lnSpc>
                <a:spcPts val="2500"/>
              </a:lnSpc>
              <a:defRPr/>
            </a:lvl2pPr>
            <a:lvl3pPr>
              <a:lnSpc>
                <a:spcPts val="2200"/>
              </a:lnSpc>
              <a:defRPr/>
            </a:lvl3pPr>
            <a:lvl4pPr>
              <a:lnSpc>
                <a:spcPts val="2800"/>
              </a:lnSpc>
              <a:defRPr/>
            </a:lvl4pPr>
            <a:lvl5pPr>
              <a:lnSpc>
                <a:spcPts val="2800"/>
              </a:lnSpc>
              <a:defRPr/>
            </a:lvl5pPr>
          </a:lstStyle>
          <a:p>
            <a:pPr lvl="0"/>
            <a:r>
              <a:rPr lang="nl-NL" smtClean="0"/>
              <a:t>Klik om de modelstijlen te bewerken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BE" smtClean="0"/>
              <a:t>Titelstijl van model bewerken</a:t>
            </a:r>
            <a:endParaRPr kumimoji="0" lang="en-US"/>
          </a:p>
        </p:txBody>
      </p:sp>
      <p:sp>
        <p:nvSpPr>
          <p:cNvPr id="3" name="Tijdelijke aanduiding voor datum 2"/>
          <p:cNvSpPr>
            <a:spLocks noGrp="1"/>
          </p:cNvSpPr>
          <p:nvPr>
            <p:ph type="dt" sz="half" idx="10"/>
          </p:nvPr>
        </p:nvSpPr>
        <p:spPr/>
        <p:txBody>
          <a:bodyPr/>
          <a:lstStyle/>
          <a:p>
            <a:fld id="{C699CB88-5E1A-4FAC-892A-60949ACB1F6F}" type="datetimeFigureOut">
              <a:rPr lang="en-US" smtClean="0"/>
              <a:pPr/>
              <a:t>25/04/19</a:t>
            </a:fld>
            <a:endParaRPr lang="en-US"/>
          </a:p>
        </p:txBody>
      </p:sp>
      <p:sp>
        <p:nvSpPr>
          <p:cNvPr id="4" name="Tijdelijke aanduiding voor voettekst 3"/>
          <p:cNvSpPr>
            <a:spLocks noGrp="1"/>
          </p:cNvSpPr>
          <p:nvPr>
            <p:ph type="ftr" sz="quarter" idx="11"/>
          </p:nvPr>
        </p:nvSpPr>
        <p:spPr/>
        <p:txBody>
          <a:bodyPr/>
          <a:lstStyle/>
          <a:p>
            <a:endParaRPr kumimoji="0" lang="en-US"/>
          </a:p>
        </p:txBody>
      </p:sp>
      <p:sp>
        <p:nvSpPr>
          <p:cNvPr id="5" name="Tijdelijke aanduiding voor dianummer 4"/>
          <p:cNvSpPr>
            <a:spLocks noGrp="1"/>
          </p:cNvSpPr>
          <p:nvPr>
            <p:ph type="sldNum" sz="quarter" idx="12"/>
          </p:nvPr>
        </p:nvSpPr>
        <p:spPr/>
        <p:txBody>
          <a:bodyPr/>
          <a:lstStyle/>
          <a:p>
            <a:fld id="{91974DF9-AD47-4691-BA21-BBFCE3637A9A}" type="slidenum">
              <a:rPr kumimoji="0" lang="en-US" smtClean="0"/>
              <a:pPr/>
              <a:t>‹nr.›</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7" name="Afgeronde rechthoek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jdelijke aanduiding voor datum 1"/>
          <p:cNvSpPr>
            <a:spLocks noGrp="1"/>
          </p:cNvSpPr>
          <p:nvPr>
            <p:ph type="dt" sz="half" idx="10"/>
          </p:nvPr>
        </p:nvSpPr>
        <p:spPr/>
        <p:txBody>
          <a:bodyPr/>
          <a:lstStyle/>
          <a:p>
            <a:fld id="{C699CB88-5E1A-4FAC-892A-60949ACB1F6F}" type="datetimeFigureOut">
              <a:rPr lang="en-US" smtClean="0"/>
              <a:pPr/>
              <a:t>25/04/19</a:t>
            </a:fld>
            <a:endParaRPr lang="en-US"/>
          </a:p>
        </p:txBody>
      </p:sp>
      <p:sp>
        <p:nvSpPr>
          <p:cNvPr id="3" name="Tijdelijke aanduiding voor voettekst 2"/>
          <p:cNvSpPr>
            <a:spLocks noGrp="1"/>
          </p:cNvSpPr>
          <p:nvPr>
            <p:ph type="ftr" sz="quarter" idx="11"/>
          </p:nvPr>
        </p:nvSpPr>
        <p:spPr/>
        <p:txBody>
          <a:bodyPr/>
          <a:lstStyle/>
          <a:p>
            <a:endParaRPr kumimoji="0" lang="en-US"/>
          </a:p>
        </p:txBody>
      </p:sp>
      <p:sp>
        <p:nvSpPr>
          <p:cNvPr id="4" name="Tijdelijke aanduiding voor dianummer 3"/>
          <p:cNvSpPr>
            <a:spLocks noGrp="1"/>
          </p:cNvSpPr>
          <p:nvPr>
            <p:ph type="sldNum" sz="quarter" idx="12"/>
          </p:nvPr>
        </p:nvSpPr>
        <p:spPr/>
        <p:txBody>
          <a:bodyPr/>
          <a:lstStyle/>
          <a:p>
            <a:fld id="{91974DF9-AD47-4691-BA21-BBFCE3637A9A}" type="slidenum">
              <a:rPr kumimoji="0" lang="en-US" smtClean="0"/>
              <a:pPr/>
              <a:t>‹nr.›</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nl-BE" smtClean="0"/>
              <a:t>Titelstijl van model bewerken</a:t>
            </a:r>
            <a:endParaRPr kumimoji="0" lang="en-US"/>
          </a:p>
        </p:txBody>
      </p:sp>
      <p:sp>
        <p:nvSpPr>
          <p:cNvPr id="3" name="Tijdelijke aanduiding voor tekst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nl-BE" smtClean="0"/>
              <a:t>Klik om de tekststijl van het model te bewerken</a:t>
            </a:r>
          </a:p>
          <a:p>
            <a:pPr lvl="1" eaLnBrk="1" latinLnBrk="0" hangingPunct="1"/>
            <a:r>
              <a:rPr lang="nl-BE" smtClean="0"/>
              <a:t>Tweede niveau</a:t>
            </a:r>
          </a:p>
          <a:p>
            <a:pPr lvl="2" eaLnBrk="1" latinLnBrk="0" hangingPunct="1"/>
            <a:r>
              <a:rPr lang="nl-BE" smtClean="0"/>
              <a:t>Derde niveau</a:t>
            </a:r>
          </a:p>
          <a:p>
            <a:pPr lvl="3" eaLnBrk="1" latinLnBrk="0" hangingPunct="1"/>
            <a:r>
              <a:rPr lang="nl-BE" smtClean="0"/>
              <a:t>Vierde niveau</a:t>
            </a:r>
          </a:p>
          <a:p>
            <a:pPr lvl="4" eaLnBrk="1" latinLnBrk="0" hangingPunct="1"/>
            <a:r>
              <a:rPr lang="nl-BE" smtClean="0"/>
              <a:t>Vijfde niveau</a:t>
            </a:r>
            <a:endParaRPr kumimoji="0" lang="en-US"/>
          </a:p>
        </p:txBody>
      </p:sp>
      <p:sp>
        <p:nvSpPr>
          <p:cNvPr id="4" name="Tijdelijke aanduiding voor inhoud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nl-BE" smtClean="0"/>
              <a:t>Klik om de tekststijl van het model te bewerken</a:t>
            </a:r>
          </a:p>
          <a:p>
            <a:pPr lvl="1" eaLnBrk="1" latinLnBrk="0" hangingPunct="1"/>
            <a:r>
              <a:rPr lang="nl-BE" smtClean="0"/>
              <a:t>Tweede niveau</a:t>
            </a:r>
          </a:p>
          <a:p>
            <a:pPr lvl="2" eaLnBrk="1" latinLnBrk="0" hangingPunct="1"/>
            <a:r>
              <a:rPr lang="nl-BE" smtClean="0"/>
              <a:t>Derde niveau</a:t>
            </a:r>
          </a:p>
          <a:p>
            <a:pPr lvl="3" eaLnBrk="1" latinLnBrk="0" hangingPunct="1"/>
            <a:r>
              <a:rPr lang="nl-BE" smtClean="0"/>
              <a:t>Vierde niveau</a:t>
            </a:r>
          </a:p>
          <a:p>
            <a:pPr lvl="4" eaLnBrk="1" latinLnBrk="0" hangingPunct="1"/>
            <a:r>
              <a:rPr lang="nl-BE" smtClean="0"/>
              <a:t>Vijfde niveau</a:t>
            </a:r>
            <a:endParaRPr kumimoji="0" lang="en-US"/>
          </a:p>
        </p:txBody>
      </p:sp>
      <p:sp>
        <p:nvSpPr>
          <p:cNvPr id="5" name="Tijdelijke aanduiding voor datum 4"/>
          <p:cNvSpPr>
            <a:spLocks noGrp="1"/>
          </p:cNvSpPr>
          <p:nvPr>
            <p:ph type="dt" sz="half" idx="10"/>
          </p:nvPr>
        </p:nvSpPr>
        <p:spPr/>
        <p:txBody>
          <a:bodyPr/>
          <a:lstStyle/>
          <a:p>
            <a:fld id="{C699CB88-5E1A-4FAC-892A-60949ACB1F6F}" type="datetimeFigureOut">
              <a:rPr lang="en-US" smtClean="0"/>
              <a:pPr/>
              <a:t>25/04/19</a:t>
            </a:fld>
            <a:endParaRPr lang="en-US"/>
          </a:p>
        </p:txBody>
      </p:sp>
      <p:sp>
        <p:nvSpPr>
          <p:cNvPr id="6" name="Tijdelijke aanduiding voor voettekst 5"/>
          <p:cNvSpPr>
            <a:spLocks noGrp="1"/>
          </p:cNvSpPr>
          <p:nvPr>
            <p:ph type="ftr" sz="quarter" idx="11"/>
          </p:nvPr>
        </p:nvSpPr>
        <p:spPr/>
        <p:txBody>
          <a:bodyPr/>
          <a:lstStyle/>
          <a:p>
            <a:endParaRPr kumimoji="0" lang="en-US"/>
          </a:p>
        </p:txBody>
      </p:sp>
      <p:sp>
        <p:nvSpPr>
          <p:cNvPr id="7" name="Tijdelijke aanduiding voor dianummer 6"/>
          <p:cNvSpPr>
            <a:spLocks noGrp="1"/>
          </p:cNvSpPr>
          <p:nvPr>
            <p:ph type="sldNum" sz="quarter" idx="12"/>
          </p:nvPr>
        </p:nvSpPr>
        <p:spPr/>
        <p:txBody>
          <a:bodyPr/>
          <a:lstStyle/>
          <a:p>
            <a:fld id="{91974DF9-AD47-4691-BA21-BBFCE3637A9A}" type="slidenum">
              <a:rPr kumimoji="0" lang="en-US" smtClean="0"/>
              <a:pPr/>
              <a:t>‹nr.›</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5" name="Afgeronde rechthoek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nd enkele hoek rechthoek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nl-BE" smtClean="0"/>
              <a:t>Titelstijl van model bewerken</a:t>
            </a:r>
            <a:endParaRPr kumimoji="0" lang="en-US"/>
          </a:p>
        </p:txBody>
      </p:sp>
      <p:sp>
        <p:nvSpPr>
          <p:cNvPr id="4" name="Tijdelijke aanduiding voor tekst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nl-BE" smtClean="0"/>
              <a:t>Klik om de tekststijl van het model te bewerken</a:t>
            </a:r>
          </a:p>
          <a:p>
            <a:pPr lvl="1" eaLnBrk="1" latinLnBrk="0" hangingPunct="1"/>
            <a:r>
              <a:rPr lang="nl-BE" smtClean="0"/>
              <a:t>Tweede niveau</a:t>
            </a:r>
          </a:p>
          <a:p>
            <a:pPr lvl="2" eaLnBrk="1" latinLnBrk="0" hangingPunct="1"/>
            <a:r>
              <a:rPr lang="nl-BE" smtClean="0"/>
              <a:t>Derde niveau</a:t>
            </a:r>
          </a:p>
          <a:p>
            <a:pPr lvl="3" eaLnBrk="1" latinLnBrk="0" hangingPunct="1"/>
            <a:r>
              <a:rPr lang="nl-BE" smtClean="0"/>
              <a:t>Vierde niveau</a:t>
            </a:r>
          </a:p>
          <a:p>
            <a:pPr lvl="4" eaLnBrk="1" latinLnBrk="0" hangingPunct="1"/>
            <a:r>
              <a:rPr lang="nl-BE" smtClean="0"/>
              <a:t>Vijfde niveau</a:t>
            </a:r>
            <a:endParaRPr kumimoji="0" lang="en-US"/>
          </a:p>
        </p:txBody>
      </p:sp>
      <p:sp>
        <p:nvSpPr>
          <p:cNvPr id="5" name="Tijdelijke aanduiding voor datum 4"/>
          <p:cNvSpPr>
            <a:spLocks noGrp="1"/>
          </p:cNvSpPr>
          <p:nvPr>
            <p:ph type="dt" sz="half" idx="10"/>
          </p:nvPr>
        </p:nvSpPr>
        <p:spPr/>
        <p:txBody>
          <a:bodyPr/>
          <a:lstStyle/>
          <a:p>
            <a:fld id="{C699CB88-5E1A-4FAC-892A-60949ACB1F6F}" type="datetimeFigureOut">
              <a:rPr lang="en-US" smtClean="0"/>
              <a:pPr/>
              <a:t>25/04/19</a:t>
            </a:fld>
            <a:endParaRPr lang="en-US"/>
          </a:p>
        </p:txBody>
      </p:sp>
      <p:sp>
        <p:nvSpPr>
          <p:cNvPr id="6" name="Tijdelijke aanduiding voor voettekst 5"/>
          <p:cNvSpPr>
            <a:spLocks noGrp="1"/>
          </p:cNvSpPr>
          <p:nvPr>
            <p:ph type="ftr" sz="quarter" idx="11"/>
          </p:nvPr>
        </p:nvSpPr>
        <p:spPr/>
        <p:txBody>
          <a:bodyPr/>
          <a:lstStyle/>
          <a:p>
            <a:endParaRPr kumimoji="0" lang="en-US"/>
          </a:p>
        </p:txBody>
      </p:sp>
      <p:sp>
        <p:nvSpPr>
          <p:cNvPr id="7" name="Tijdelijke aanduiding voor dianummer 6"/>
          <p:cNvSpPr>
            <a:spLocks noGrp="1"/>
          </p:cNvSpPr>
          <p:nvPr>
            <p:ph type="sldNum" sz="quarter" idx="12"/>
          </p:nvPr>
        </p:nvSpPr>
        <p:spPr/>
        <p:txBody>
          <a:bodyPr/>
          <a:lstStyle/>
          <a:p>
            <a:fld id="{91974DF9-AD47-4691-BA21-BBFCE3637A9A}" type="slidenum">
              <a:rPr kumimoji="0" lang="en-US" smtClean="0"/>
              <a:pPr/>
              <a:t>‹nr.›</a:t>
            </a:fld>
            <a:endParaRPr kumimoji="0" lang="en-US"/>
          </a:p>
        </p:txBody>
      </p:sp>
      <p:sp>
        <p:nvSpPr>
          <p:cNvPr id="3" name="Tijdelijke aanduiding voor afbeelding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nl-BE" smtClean="0"/>
              <a:t>Sleep de afbeelding naar de tijdelijke aanduiding of klik op het pictogram als u een afbeelding wilt toevoegen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slideLayout" Target="../slideLayouts/slideLayout58.xml"/><Relationship Id="rId59" Type="http://schemas.openxmlformats.org/officeDocument/2006/relationships/slideLayout" Target="../slideLayouts/slideLayout5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6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Afgeronde rechthoek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Afgeronde rechthoek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jdelijke aanduiding voor titel 12"/>
          <p:cNvSpPr>
            <a:spLocks noGrp="1"/>
          </p:cNvSpPr>
          <p:nvPr>
            <p:ph type="title"/>
          </p:nvPr>
        </p:nvSpPr>
        <p:spPr>
          <a:xfrm>
            <a:off x="502920" y="4985590"/>
            <a:ext cx="8183880" cy="1051560"/>
          </a:xfrm>
          <a:prstGeom prst="rect">
            <a:avLst/>
          </a:prstGeom>
        </p:spPr>
        <p:txBody>
          <a:bodyPr vert="horz" anchor="b">
            <a:normAutofit/>
          </a:bodyPr>
          <a:lstStyle/>
          <a:p>
            <a:r>
              <a:rPr kumimoji="0" lang="nl-NL" smtClean="0"/>
              <a:t>Klik om de stijl te bewerken</a:t>
            </a:r>
            <a:endParaRPr kumimoji="0" lang="en-US"/>
          </a:p>
        </p:txBody>
      </p:sp>
      <p:sp>
        <p:nvSpPr>
          <p:cNvPr id="4" name="Tijdelijke aanduiding voor tekst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25" name="Tijdelijke aanduiding voor datum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699CB88-5E1A-4FAC-892A-60949ACB1F6F}" type="datetimeFigureOut">
              <a:rPr lang="en-US" smtClean="0"/>
              <a:pPr/>
              <a:t>25/04/19</a:t>
            </a:fld>
            <a:endParaRPr lang="en-US"/>
          </a:p>
        </p:txBody>
      </p:sp>
      <p:sp>
        <p:nvSpPr>
          <p:cNvPr id="18" name="Tijdelijke aanduiding voor voettekst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kumimoji="0" lang="en-US"/>
          </a:p>
        </p:txBody>
      </p:sp>
      <p:sp>
        <p:nvSpPr>
          <p:cNvPr id="5" name="Tijdelijke aanduiding voor dianumm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1974DF9-AD47-4691-BA21-BBFCE3637A9A}" type="slidenum">
              <a:rPr kumimoji="0" lang="en-US" smtClean="0"/>
              <a:pPr/>
              <a:t>‹nr.›</a:t>
            </a:fld>
            <a:endParaRPr kumimoji="0"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 id="2147483842" r:id="rId18"/>
    <p:sldLayoutId id="2147483843" r:id="rId19"/>
    <p:sldLayoutId id="2147483844" r:id="rId20"/>
    <p:sldLayoutId id="2147483845" r:id="rId21"/>
    <p:sldLayoutId id="2147483846" r:id="rId22"/>
    <p:sldLayoutId id="2147483847" r:id="rId23"/>
    <p:sldLayoutId id="2147483848" r:id="rId24"/>
    <p:sldLayoutId id="2147483849" r:id="rId25"/>
    <p:sldLayoutId id="2147483850" r:id="rId26"/>
    <p:sldLayoutId id="2147483851" r:id="rId27"/>
    <p:sldLayoutId id="2147483852" r:id="rId28"/>
    <p:sldLayoutId id="2147483853" r:id="rId29"/>
    <p:sldLayoutId id="2147483854" r:id="rId30"/>
    <p:sldLayoutId id="2147483855" r:id="rId31"/>
    <p:sldLayoutId id="2147483856" r:id="rId32"/>
    <p:sldLayoutId id="2147483857" r:id="rId33"/>
    <p:sldLayoutId id="2147483858" r:id="rId34"/>
    <p:sldLayoutId id="2147483859" r:id="rId35"/>
    <p:sldLayoutId id="2147483823" r:id="rId36"/>
    <p:sldLayoutId id="2147483787" r:id="rId37"/>
    <p:sldLayoutId id="2147483788" r:id="rId38"/>
    <p:sldLayoutId id="2147483790" r:id="rId39"/>
    <p:sldLayoutId id="2147483791" r:id="rId40"/>
    <p:sldLayoutId id="2147483792" r:id="rId41"/>
    <p:sldLayoutId id="2147483793" r:id="rId42"/>
    <p:sldLayoutId id="2147483794" r:id="rId43"/>
    <p:sldLayoutId id="2147483795" r:id="rId44"/>
    <p:sldLayoutId id="2147483796" r:id="rId45"/>
    <p:sldLayoutId id="2147483797" r:id="rId46"/>
    <p:sldLayoutId id="2147483798" r:id="rId47"/>
    <p:sldLayoutId id="2147483799" r:id="rId48"/>
    <p:sldLayoutId id="2147483800" r:id="rId49"/>
    <p:sldLayoutId id="2147483801" r:id="rId50"/>
    <p:sldLayoutId id="2147483802" r:id="rId51"/>
    <p:sldLayoutId id="2147483803" r:id="rId52"/>
    <p:sldLayoutId id="2147483804" r:id="rId53"/>
    <p:sldLayoutId id="2147483805" r:id="rId54"/>
    <p:sldLayoutId id="2147483806" r:id="rId55"/>
    <p:sldLayoutId id="2147483807" r:id="rId56"/>
    <p:sldLayoutId id="2147483808" r:id="rId57"/>
    <p:sldLayoutId id="2147483809" r:id="rId58"/>
    <p:sldLayoutId id="2147483810" r:id="rId59"/>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sychosomatic.be/" TargetMode="External"/><Relationship Id="rId4" Type="http://schemas.openxmlformats.org/officeDocument/2006/relationships/image" Target="../media/image21.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41.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0.xml"/><Relationship Id="rId3" Type="http://schemas.openxmlformats.org/officeDocument/2006/relationships/image" Target="../media/image4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42.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1.xml"/><Relationship Id="rId3" Type="http://schemas.openxmlformats.org/officeDocument/2006/relationships/image" Target="../media/image4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2.xml"/><Relationship Id="rId3" Type="http://schemas.openxmlformats.org/officeDocument/2006/relationships/image" Target="../media/image4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3.xml"/><Relationship Id="rId3"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2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jpg"/><Relationship Id="rId5" Type="http://schemas.openxmlformats.org/officeDocument/2006/relationships/image" Target="../media/image48.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www.google.be/url?sa=i&amp;rct=j&amp;q=&amp;esrc=s&amp;source=images&amp;cd=&amp;cad=rja&amp;uact=8&amp;ved=2ahUKEwiqqa2my8rhAhUmxYUKHbocDQIQjRx6BAgBEAU&amp;url=https://slideplayer.nl/slide/2006597/&amp;psig=AOvVaw0zpoKhOz79yhSn1p6IpTke&amp;ust=1555159605962225" TargetMode="External"/><Relationship Id="rId3" Type="http://schemas.openxmlformats.org/officeDocument/2006/relationships/image" Target="../media/image49.jpe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quarter" idx="10"/>
          </p:nvPr>
        </p:nvSpPr>
        <p:spPr>
          <a:xfrm>
            <a:off x="467544" y="1124744"/>
            <a:ext cx="7620000" cy="4680520"/>
          </a:xfrm>
        </p:spPr>
        <p:txBody>
          <a:bodyPr>
            <a:normAutofit fontScale="85000" lnSpcReduction="20000"/>
          </a:bodyPr>
          <a:lstStyle/>
          <a:p>
            <a:pPr algn="ctr">
              <a:lnSpc>
                <a:spcPct val="80000"/>
              </a:lnSpc>
            </a:pPr>
            <a:endParaRPr lang="nl-BE" dirty="0" smtClean="0"/>
          </a:p>
          <a:p>
            <a:pPr algn="ctr">
              <a:lnSpc>
                <a:spcPct val="80000"/>
              </a:lnSpc>
            </a:pPr>
            <a:endParaRPr lang="nl-BE" dirty="0" smtClean="0"/>
          </a:p>
          <a:p>
            <a:pPr algn="ctr">
              <a:lnSpc>
                <a:spcPct val="80000"/>
              </a:lnSpc>
            </a:pPr>
            <a:endParaRPr lang="nl-BE" dirty="0" smtClean="0"/>
          </a:p>
          <a:p>
            <a:pPr algn="ctr">
              <a:lnSpc>
                <a:spcPct val="80000"/>
              </a:lnSpc>
              <a:buNone/>
            </a:pPr>
            <a:r>
              <a:rPr lang="nl-BE" sz="5200" b="1" dirty="0" smtClean="0"/>
              <a:t>Jeugdtrauma en CVS</a:t>
            </a:r>
          </a:p>
          <a:p>
            <a:pPr algn="ctr">
              <a:lnSpc>
                <a:spcPct val="80000"/>
              </a:lnSpc>
              <a:buNone/>
            </a:pPr>
            <a:endParaRPr lang="nl-BE" sz="3600" b="1" dirty="0" smtClean="0"/>
          </a:p>
          <a:p>
            <a:pPr algn="ctr">
              <a:lnSpc>
                <a:spcPct val="80000"/>
              </a:lnSpc>
              <a:buNone/>
            </a:pPr>
            <a:r>
              <a:rPr lang="nl-BE" b="1" dirty="0" smtClean="0"/>
              <a:t>Casuïstiek en wetenschappelijk onderzoek</a:t>
            </a:r>
          </a:p>
          <a:p>
            <a:pPr algn="ctr">
              <a:lnSpc>
                <a:spcPct val="80000"/>
              </a:lnSpc>
              <a:buNone/>
            </a:pPr>
            <a:endParaRPr lang="nl-BE" dirty="0" smtClean="0"/>
          </a:p>
          <a:p>
            <a:pPr algn="ctr">
              <a:lnSpc>
                <a:spcPct val="80000"/>
              </a:lnSpc>
              <a:buNone/>
            </a:pPr>
            <a:endParaRPr lang="nl-BE" dirty="0" smtClean="0"/>
          </a:p>
          <a:p>
            <a:pPr algn="ctr">
              <a:lnSpc>
                <a:spcPct val="80000"/>
              </a:lnSpc>
              <a:buNone/>
            </a:pPr>
            <a:endParaRPr lang="nl-BE" dirty="0" smtClean="0"/>
          </a:p>
          <a:p>
            <a:pPr algn="ctr">
              <a:lnSpc>
                <a:spcPct val="80000"/>
              </a:lnSpc>
              <a:buNone/>
            </a:pPr>
            <a:r>
              <a:rPr lang="nl-BE" dirty="0" smtClean="0"/>
              <a:t>Maud </a:t>
            </a:r>
            <a:r>
              <a:rPr lang="nl-BE" dirty="0" smtClean="0"/>
              <a:t>De </a:t>
            </a:r>
            <a:r>
              <a:rPr lang="nl-BE" dirty="0" smtClean="0"/>
              <a:t>Venter</a:t>
            </a:r>
          </a:p>
          <a:p>
            <a:pPr algn="ctr">
              <a:lnSpc>
                <a:spcPct val="80000"/>
              </a:lnSpc>
              <a:buNone/>
            </a:pPr>
            <a:endParaRPr lang="nl-BE" dirty="0" smtClean="0"/>
          </a:p>
          <a:p>
            <a:pPr algn="ctr">
              <a:lnSpc>
                <a:spcPct val="80000"/>
              </a:lnSpc>
              <a:buNone/>
            </a:pPr>
            <a:r>
              <a:rPr lang="nl-BE" sz="1500" dirty="0" smtClean="0"/>
              <a:t>Klinisch psychologe/</a:t>
            </a:r>
            <a:r>
              <a:rPr lang="nl-BE" sz="1500" dirty="0" smtClean="0"/>
              <a:t>Integratief psychotherapeut</a:t>
            </a:r>
          </a:p>
          <a:p>
            <a:pPr algn="ctr">
              <a:lnSpc>
                <a:spcPct val="80000"/>
              </a:lnSpc>
              <a:buNone/>
            </a:pPr>
            <a:r>
              <a:rPr lang="nl-BE" sz="1500" dirty="0" smtClean="0"/>
              <a:t>Doctoraatstudent UA</a:t>
            </a:r>
            <a:endParaRPr lang="nl-BE" sz="1500" dirty="0" smtClean="0"/>
          </a:p>
          <a:p>
            <a:pPr algn="ctr">
              <a:lnSpc>
                <a:spcPct val="80000"/>
              </a:lnSpc>
              <a:buNone/>
            </a:pPr>
            <a:endParaRPr lang="nl-BE" dirty="0" smtClean="0"/>
          </a:p>
          <a:p>
            <a:pPr algn="ctr">
              <a:lnSpc>
                <a:spcPct val="80000"/>
              </a:lnSpc>
              <a:buNone/>
            </a:pPr>
            <a:endParaRPr lang="nl-BE" dirty="0" smtClean="0"/>
          </a:p>
          <a:p>
            <a:pPr algn="ctr">
              <a:lnSpc>
                <a:spcPct val="80000"/>
              </a:lnSpc>
              <a:buNone/>
            </a:pPr>
            <a:endParaRPr lang="nl-BE" dirty="0" smtClean="0"/>
          </a:p>
          <a:p>
            <a:pPr algn="ctr">
              <a:lnSpc>
                <a:spcPct val="80000"/>
              </a:lnSpc>
              <a:buNone/>
            </a:pPr>
            <a:r>
              <a:rPr lang="nl-BE" sz="2000" dirty="0" smtClean="0"/>
              <a:t>26 april 2019</a:t>
            </a:r>
          </a:p>
          <a:p>
            <a:pPr algn="ctr">
              <a:lnSpc>
                <a:spcPct val="80000"/>
              </a:lnSpc>
              <a:buNone/>
            </a:pPr>
            <a:r>
              <a:rPr lang="nl-BE" sz="2000" dirty="0" smtClean="0"/>
              <a:t>Hof Van Liere</a:t>
            </a:r>
            <a:endParaRPr lang="nl-BE" sz="2000" dirty="0"/>
          </a:p>
        </p:txBody>
      </p:sp>
      <p:pic>
        <p:nvPicPr>
          <p:cNvPr id="4" name="Picture 6" descr="psychosomatic.b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30574"/>
            <a:ext cx="2857500"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3" cstate="print"/>
          <a:stretch>
            <a:fillRect/>
          </a:stretch>
        </p:blipFill>
        <p:spPr>
          <a:xfrm>
            <a:off x="3502918" y="752324"/>
            <a:ext cx="2252402" cy="1553839"/>
          </a:xfrm>
          <a:prstGeom prst="rect">
            <a:avLst/>
          </a:prstGeom>
        </p:spPr>
      </p:pic>
      <p:pic>
        <p:nvPicPr>
          <p:cNvPr id="6" name="Afbeelding 5"/>
          <p:cNvPicPr>
            <a:picLocks noChangeAspect="1"/>
          </p:cNvPicPr>
          <p:nvPr/>
        </p:nvPicPr>
        <p:blipFill>
          <a:blip r:embed="rId4" cstate="print"/>
          <a:stretch>
            <a:fillRect/>
          </a:stretch>
        </p:blipFill>
        <p:spPr>
          <a:xfrm>
            <a:off x="3479150" y="4584265"/>
            <a:ext cx="2252402" cy="1538592"/>
          </a:xfrm>
          <a:prstGeom prst="rect">
            <a:avLst/>
          </a:prstGeom>
        </p:spPr>
      </p:pic>
      <p:pic>
        <p:nvPicPr>
          <p:cNvPr id="7" name="Afbeelding 6"/>
          <p:cNvPicPr>
            <a:picLocks noChangeAspect="1"/>
          </p:cNvPicPr>
          <p:nvPr/>
        </p:nvPicPr>
        <p:blipFill>
          <a:blip r:embed="rId5" cstate="print"/>
          <a:stretch>
            <a:fillRect/>
          </a:stretch>
        </p:blipFill>
        <p:spPr>
          <a:xfrm>
            <a:off x="6181196" y="2890673"/>
            <a:ext cx="2252402" cy="1538592"/>
          </a:xfrm>
          <a:prstGeom prst="rect">
            <a:avLst/>
          </a:prstGeom>
        </p:spPr>
      </p:pic>
      <p:pic>
        <p:nvPicPr>
          <p:cNvPr id="11" name="Afbeelding 10"/>
          <p:cNvPicPr>
            <a:picLocks noChangeAspect="1"/>
          </p:cNvPicPr>
          <p:nvPr/>
        </p:nvPicPr>
        <p:blipFill>
          <a:blip r:embed="rId6" cstate="print"/>
          <a:stretch>
            <a:fillRect/>
          </a:stretch>
        </p:blipFill>
        <p:spPr>
          <a:xfrm>
            <a:off x="782388" y="2890673"/>
            <a:ext cx="2252402" cy="1538592"/>
          </a:xfrm>
          <a:prstGeom prst="rect">
            <a:avLst/>
          </a:prstGeom>
        </p:spPr>
      </p:pic>
      <p:pic>
        <p:nvPicPr>
          <p:cNvPr id="12" name="Afbeelding 11"/>
          <p:cNvPicPr>
            <a:picLocks noChangeAspect="1"/>
          </p:cNvPicPr>
          <p:nvPr/>
        </p:nvPicPr>
        <p:blipFill>
          <a:blip r:embed="rId7" cstate="print"/>
          <a:stretch>
            <a:fillRect/>
          </a:stretch>
        </p:blipFill>
        <p:spPr>
          <a:xfrm>
            <a:off x="258992" y="227045"/>
            <a:ext cx="1983047" cy="1330868"/>
          </a:xfrm>
          <a:prstGeom prst="rect">
            <a:avLst/>
          </a:prstGeom>
        </p:spPr>
      </p:pic>
      <p:sp>
        <p:nvSpPr>
          <p:cNvPr id="17" name="Tekstvak 16"/>
          <p:cNvSpPr txBox="1"/>
          <p:nvPr/>
        </p:nvSpPr>
        <p:spPr>
          <a:xfrm>
            <a:off x="1719945" y="1757025"/>
            <a:ext cx="1481565" cy="328852"/>
          </a:xfrm>
          <a:prstGeom prst="rect">
            <a:avLst/>
          </a:prstGeom>
          <a:noFill/>
        </p:spPr>
        <p:txBody>
          <a:bodyPr wrap="none" lIns="19349" tIns="9674" rIns="19349" bIns="9674" rtlCol="0">
            <a:spAutoFit/>
          </a:bodyPr>
          <a:lstStyle/>
          <a:p>
            <a:r>
              <a:rPr lang="nl-NL" sz="2010" dirty="0">
                <a:latin typeface="+mj-lt"/>
              </a:rPr>
              <a:t>Machteloos</a:t>
            </a:r>
          </a:p>
        </p:txBody>
      </p:sp>
      <p:sp>
        <p:nvSpPr>
          <p:cNvPr id="18" name="Tekstvak 17"/>
          <p:cNvSpPr txBox="1"/>
          <p:nvPr/>
        </p:nvSpPr>
        <p:spPr>
          <a:xfrm>
            <a:off x="6307348" y="2306159"/>
            <a:ext cx="694306" cy="328852"/>
          </a:xfrm>
          <a:prstGeom prst="rect">
            <a:avLst/>
          </a:prstGeom>
          <a:noFill/>
        </p:spPr>
        <p:txBody>
          <a:bodyPr wrap="none" lIns="19349" tIns="9674" rIns="19349" bIns="9674" rtlCol="0">
            <a:spAutoFit/>
          </a:bodyPr>
          <a:lstStyle/>
          <a:p>
            <a:r>
              <a:rPr lang="nl-NL" sz="2010" dirty="0">
                <a:latin typeface="+mj-lt"/>
              </a:rPr>
              <a:t>Bang</a:t>
            </a:r>
          </a:p>
        </p:txBody>
      </p:sp>
      <p:sp>
        <p:nvSpPr>
          <p:cNvPr id="19" name="Tekstvak 18"/>
          <p:cNvSpPr txBox="1"/>
          <p:nvPr/>
        </p:nvSpPr>
        <p:spPr>
          <a:xfrm>
            <a:off x="4742584" y="4115285"/>
            <a:ext cx="517094" cy="328852"/>
          </a:xfrm>
          <a:prstGeom prst="rect">
            <a:avLst/>
          </a:prstGeom>
          <a:noFill/>
        </p:spPr>
        <p:txBody>
          <a:bodyPr wrap="none" lIns="19349" tIns="9674" rIns="19349" bIns="9674" rtlCol="0">
            <a:spAutoFit/>
          </a:bodyPr>
          <a:lstStyle/>
          <a:p>
            <a:r>
              <a:rPr lang="nl-NL" sz="2010" dirty="0">
                <a:latin typeface="+mj-lt"/>
              </a:rPr>
              <a:t>Pijn</a:t>
            </a:r>
          </a:p>
        </p:txBody>
      </p:sp>
      <p:sp>
        <p:nvSpPr>
          <p:cNvPr id="20" name="Tekstvak 19"/>
          <p:cNvSpPr txBox="1"/>
          <p:nvPr/>
        </p:nvSpPr>
        <p:spPr>
          <a:xfrm>
            <a:off x="3995936" y="404664"/>
            <a:ext cx="1221285" cy="328852"/>
          </a:xfrm>
          <a:prstGeom prst="rect">
            <a:avLst/>
          </a:prstGeom>
          <a:noFill/>
        </p:spPr>
        <p:txBody>
          <a:bodyPr wrap="none" lIns="19349" tIns="9674" rIns="19349" bIns="9674" rtlCol="0">
            <a:spAutoFit/>
          </a:bodyPr>
          <a:lstStyle/>
          <a:p>
            <a:r>
              <a:rPr lang="nl-NL" sz="2010" dirty="0">
                <a:latin typeface="+mj-lt"/>
              </a:rPr>
              <a:t>Hopeloos</a:t>
            </a:r>
          </a:p>
        </p:txBody>
      </p:sp>
      <p:sp>
        <p:nvSpPr>
          <p:cNvPr id="21" name="Tekstvak 20"/>
          <p:cNvSpPr txBox="1"/>
          <p:nvPr/>
        </p:nvSpPr>
        <p:spPr>
          <a:xfrm>
            <a:off x="1512821" y="5406009"/>
            <a:ext cx="1282327" cy="328852"/>
          </a:xfrm>
          <a:prstGeom prst="rect">
            <a:avLst/>
          </a:prstGeom>
          <a:noFill/>
        </p:spPr>
        <p:txBody>
          <a:bodyPr wrap="none" lIns="19349" tIns="9674" rIns="19349" bIns="9674" rtlCol="0">
            <a:spAutoFit/>
          </a:bodyPr>
          <a:lstStyle/>
          <a:p>
            <a:r>
              <a:rPr lang="nl-NL" sz="2010" dirty="0">
                <a:latin typeface="+mj-lt"/>
              </a:rPr>
              <a:t>Frustratie</a:t>
            </a:r>
          </a:p>
        </p:txBody>
      </p:sp>
      <p:sp>
        <p:nvSpPr>
          <p:cNvPr id="22" name="Tekstvak 21"/>
          <p:cNvSpPr txBox="1"/>
          <p:nvPr/>
        </p:nvSpPr>
        <p:spPr>
          <a:xfrm>
            <a:off x="6915010" y="5570480"/>
            <a:ext cx="650255" cy="328852"/>
          </a:xfrm>
          <a:prstGeom prst="rect">
            <a:avLst/>
          </a:prstGeom>
          <a:noFill/>
        </p:spPr>
        <p:txBody>
          <a:bodyPr wrap="none" lIns="19349" tIns="9674" rIns="19349" bIns="9674" rtlCol="0">
            <a:spAutoFit/>
          </a:bodyPr>
          <a:lstStyle/>
          <a:p>
            <a:r>
              <a:rPr lang="nl-NL" sz="2010" dirty="0">
                <a:latin typeface="+mj-lt"/>
              </a:rPr>
              <a:t>Leeg</a:t>
            </a:r>
          </a:p>
        </p:txBody>
      </p:sp>
      <p:sp>
        <p:nvSpPr>
          <p:cNvPr id="23" name="Tekstvak 22"/>
          <p:cNvSpPr txBox="1"/>
          <p:nvPr/>
        </p:nvSpPr>
        <p:spPr>
          <a:xfrm>
            <a:off x="3867547" y="3096225"/>
            <a:ext cx="1411246" cy="328852"/>
          </a:xfrm>
          <a:prstGeom prst="rect">
            <a:avLst/>
          </a:prstGeom>
          <a:noFill/>
        </p:spPr>
        <p:txBody>
          <a:bodyPr wrap="none" lIns="19349" tIns="9674" rIns="19349" bIns="9674" rtlCol="0">
            <a:spAutoFit/>
          </a:bodyPr>
          <a:lstStyle/>
          <a:p>
            <a:r>
              <a:rPr lang="nl-NL" sz="2010" dirty="0">
                <a:latin typeface="+mj-lt"/>
              </a:rPr>
              <a:t>Depressief</a:t>
            </a:r>
          </a:p>
        </p:txBody>
      </p:sp>
      <p:pic>
        <p:nvPicPr>
          <p:cNvPr id="25" name="Afbeelding 24"/>
          <p:cNvPicPr>
            <a:picLocks noChangeAspect="1"/>
          </p:cNvPicPr>
          <p:nvPr/>
        </p:nvPicPr>
        <p:blipFill>
          <a:blip r:embed="rId8" cstate="print"/>
          <a:stretch>
            <a:fillRect/>
          </a:stretch>
        </p:blipFill>
        <p:spPr>
          <a:xfrm>
            <a:off x="6915010" y="205875"/>
            <a:ext cx="2005539" cy="1330868"/>
          </a:xfrm>
          <a:prstGeom prst="rect">
            <a:avLst/>
          </a:prstGeom>
        </p:spPr>
      </p:pic>
      <p:sp>
        <p:nvSpPr>
          <p:cNvPr id="27" name="Tekstvak 26"/>
          <p:cNvSpPr txBox="1"/>
          <p:nvPr/>
        </p:nvSpPr>
        <p:spPr>
          <a:xfrm>
            <a:off x="2372389" y="4659745"/>
            <a:ext cx="887503" cy="328852"/>
          </a:xfrm>
          <a:prstGeom prst="rect">
            <a:avLst/>
          </a:prstGeom>
          <a:noFill/>
        </p:spPr>
        <p:txBody>
          <a:bodyPr wrap="none" lIns="19349" tIns="9674" rIns="19349" bIns="9674" rtlCol="0">
            <a:spAutoFit/>
          </a:bodyPr>
          <a:lstStyle/>
          <a:p>
            <a:r>
              <a:rPr lang="nl-NL" sz="2010" dirty="0">
                <a:latin typeface="+mj-lt"/>
              </a:rPr>
              <a:t>Kwaad</a:t>
            </a:r>
          </a:p>
        </p:txBody>
      </p:sp>
      <p:sp>
        <p:nvSpPr>
          <p:cNvPr id="28" name="Tekstvak 27"/>
          <p:cNvSpPr txBox="1"/>
          <p:nvPr/>
        </p:nvSpPr>
        <p:spPr>
          <a:xfrm>
            <a:off x="5895402" y="4784321"/>
            <a:ext cx="1138468" cy="328852"/>
          </a:xfrm>
          <a:prstGeom prst="rect">
            <a:avLst/>
          </a:prstGeom>
          <a:noFill/>
        </p:spPr>
        <p:txBody>
          <a:bodyPr wrap="none" lIns="19349" tIns="9674" rIns="19349" bIns="9674" rtlCol="0">
            <a:spAutoFit/>
          </a:bodyPr>
          <a:lstStyle/>
          <a:p>
            <a:r>
              <a:rPr lang="nl-NL" sz="2010" dirty="0">
                <a:latin typeface="+mj-lt"/>
              </a:rPr>
              <a:t>Schuldig</a:t>
            </a:r>
          </a:p>
        </p:txBody>
      </p:sp>
      <p:sp>
        <p:nvSpPr>
          <p:cNvPr id="29" name="Tekstvak 28"/>
          <p:cNvSpPr txBox="1"/>
          <p:nvPr/>
        </p:nvSpPr>
        <p:spPr>
          <a:xfrm>
            <a:off x="2572968" y="2561821"/>
            <a:ext cx="1498053" cy="328852"/>
          </a:xfrm>
          <a:prstGeom prst="rect">
            <a:avLst/>
          </a:prstGeom>
          <a:noFill/>
        </p:spPr>
        <p:txBody>
          <a:bodyPr wrap="none" lIns="19349" tIns="9674" rIns="19349" bIns="9674" rtlCol="0">
            <a:spAutoFit/>
          </a:bodyPr>
          <a:lstStyle/>
          <a:p>
            <a:r>
              <a:rPr lang="nl-NL" sz="2010" dirty="0">
                <a:latin typeface="+mj-lt"/>
              </a:rPr>
              <a:t>Levensmoe</a:t>
            </a:r>
          </a:p>
        </p:txBody>
      </p:sp>
      <p:sp>
        <p:nvSpPr>
          <p:cNvPr id="24" name="Tekstvak 23"/>
          <p:cNvSpPr txBox="1"/>
          <p:nvPr/>
        </p:nvSpPr>
        <p:spPr>
          <a:xfrm>
            <a:off x="6454656" y="1757025"/>
            <a:ext cx="1934285" cy="328852"/>
          </a:xfrm>
          <a:prstGeom prst="rect">
            <a:avLst/>
          </a:prstGeom>
          <a:noFill/>
        </p:spPr>
        <p:txBody>
          <a:bodyPr wrap="none" lIns="19349" tIns="9674" rIns="19349" bIns="9674" rtlCol="0">
            <a:spAutoFit/>
          </a:bodyPr>
          <a:lstStyle/>
          <a:p>
            <a:r>
              <a:rPr lang="nl-NL" sz="2010" dirty="0">
                <a:latin typeface="+mj-lt"/>
              </a:rPr>
              <a:t>Minderwaardig</a:t>
            </a:r>
          </a:p>
        </p:txBody>
      </p:sp>
    </p:spTree>
    <p:extLst>
      <p:ext uri="{BB962C8B-B14F-4D97-AF65-F5344CB8AC3E}">
        <p14:creationId xmlns:p14="http://schemas.microsoft.com/office/powerpoint/2010/main" val="26387678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6"/>
          <p:cNvPicPr>
            <a:picLocks noGrp="1" noChangeAspect="1"/>
          </p:cNvPicPr>
          <p:nvPr>
            <p:ph sz="quarter" idx="10"/>
          </p:nvPr>
        </p:nvPicPr>
        <p:blipFill>
          <a:blip r:embed="rId2" cstate="print"/>
          <a:srcRect l="-8594" r="-8594"/>
          <a:stretch>
            <a:fillRect/>
          </a:stretch>
        </p:blipFill>
        <p:spPr>
          <a:xfrm>
            <a:off x="2411760" y="980728"/>
            <a:ext cx="4392488" cy="2353816"/>
          </a:xfrm>
        </p:spPr>
      </p:pic>
      <p:sp>
        <p:nvSpPr>
          <p:cNvPr id="5" name="Rechthoek 4"/>
          <p:cNvSpPr/>
          <p:nvPr/>
        </p:nvSpPr>
        <p:spPr>
          <a:xfrm>
            <a:off x="539552" y="3429000"/>
            <a:ext cx="8136904" cy="2246769"/>
          </a:xfrm>
          <a:prstGeom prst="rect">
            <a:avLst/>
          </a:prstGeom>
        </p:spPr>
        <p:txBody>
          <a:bodyPr wrap="square">
            <a:spAutoFit/>
          </a:bodyPr>
          <a:lstStyle/>
          <a:p>
            <a:pPr algn="ctr"/>
            <a:r>
              <a:rPr lang="nl-NL" sz="2800" dirty="0">
                <a:latin typeface="+mj-lt"/>
              </a:rPr>
              <a:t>Coping</a:t>
            </a:r>
            <a:r>
              <a:rPr lang="nl-NL" sz="2800" dirty="0" smtClean="0">
                <a:latin typeface="+mj-lt"/>
              </a:rPr>
              <a:t>?</a:t>
            </a:r>
          </a:p>
          <a:p>
            <a:pPr algn="ctr"/>
            <a:r>
              <a:rPr lang="nl-NL" sz="2800" dirty="0" smtClean="0">
                <a:latin typeface="+mj-lt"/>
              </a:rPr>
              <a:t>Grenzen</a:t>
            </a:r>
            <a:r>
              <a:rPr lang="nl-NL" sz="2800" dirty="0">
                <a:latin typeface="+mj-lt"/>
              </a:rPr>
              <a:t>?</a:t>
            </a:r>
          </a:p>
          <a:p>
            <a:pPr algn="ctr"/>
            <a:r>
              <a:rPr lang="nl-NL" sz="2800" dirty="0" smtClean="0">
                <a:latin typeface="+mj-lt"/>
              </a:rPr>
              <a:t>Mijn </a:t>
            </a:r>
            <a:r>
              <a:rPr lang="nl-NL" sz="2800" dirty="0">
                <a:latin typeface="+mj-lt"/>
              </a:rPr>
              <a:t>sociaal leven?</a:t>
            </a:r>
          </a:p>
          <a:p>
            <a:pPr algn="ctr"/>
            <a:r>
              <a:rPr lang="nl-NL" sz="2800" dirty="0" smtClean="0">
                <a:latin typeface="+mj-lt"/>
              </a:rPr>
              <a:t>Waarom </a:t>
            </a:r>
            <a:r>
              <a:rPr lang="nl-NL" sz="2800" dirty="0">
                <a:latin typeface="+mj-lt"/>
              </a:rPr>
              <a:t>ben ik hier nog?</a:t>
            </a:r>
          </a:p>
          <a:p>
            <a:pPr algn="ctr"/>
            <a:r>
              <a:rPr lang="nl-NL" sz="2800" dirty="0" smtClean="0">
                <a:latin typeface="+mj-lt"/>
              </a:rPr>
              <a:t>Wat </a:t>
            </a:r>
            <a:r>
              <a:rPr lang="nl-NL" sz="2800" dirty="0">
                <a:latin typeface="+mj-lt"/>
              </a:rPr>
              <a:t>doe ik hier? </a:t>
            </a:r>
          </a:p>
        </p:txBody>
      </p:sp>
    </p:spTree>
    <p:extLst>
      <p:ext uri="{BB962C8B-B14F-4D97-AF65-F5344CB8AC3E}">
        <p14:creationId xmlns:p14="http://schemas.microsoft.com/office/powerpoint/2010/main" val="73793873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54"/>
          <p:cNvPicPr>
            <a:picLocks noGrp="1" noChangeAspect="1"/>
          </p:cNvPicPr>
          <p:nvPr>
            <p:ph sz="quarter" idx="10"/>
          </p:nvPr>
        </p:nvPicPr>
        <p:blipFill>
          <a:blip r:embed="rId2"/>
          <a:srcRect l="-10385" r="-10385"/>
          <a:stretch>
            <a:fillRect/>
          </a:stretch>
        </p:blipFill>
        <p:spPr>
          <a:xfrm>
            <a:off x="0" y="980728"/>
            <a:ext cx="9144000" cy="4896544"/>
          </a:xfrm>
          <a:prstGeom prst="rect">
            <a:avLst/>
          </a:prstGeom>
        </p:spPr>
      </p:pic>
    </p:spTree>
    <p:extLst>
      <p:ext uri="{BB962C8B-B14F-4D97-AF65-F5344CB8AC3E}">
        <p14:creationId xmlns:p14="http://schemas.microsoft.com/office/powerpoint/2010/main" val="33146095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BEHANDELING VANUIT </a:t>
            </a:r>
            <a:br>
              <a:rPr lang="nl-NL" dirty="0" smtClean="0"/>
            </a:br>
            <a:r>
              <a:rPr lang="nl-NL" dirty="0" smtClean="0"/>
              <a:t>DE VIER STROMINGEN</a:t>
            </a:r>
            <a:endParaRPr lang="nl-NL" dirty="0"/>
          </a:p>
        </p:txBody>
      </p:sp>
      <p:sp>
        <p:nvSpPr>
          <p:cNvPr id="3" name="Tijdelijke aanduiding voor inhoud 2"/>
          <p:cNvSpPr>
            <a:spLocks noGrp="1"/>
          </p:cNvSpPr>
          <p:nvPr>
            <p:ph sz="quarter" idx="10"/>
          </p:nvPr>
        </p:nvSpPr>
        <p:spPr/>
        <p:txBody>
          <a:bodyPr/>
          <a:lstStyle/>
          <a:p>
            <a:pPr marL="298987" indent="-241859"/>
            <a:r>
              <a:rPr lang="nl-NL" dirty="0" err="1"/>
              <a:t>Experiëntieel</a:t>
            </a:r>
            <a:r>
              <a:rPr lang="nl-NL" dirty="0"/>
              <a:t>-cliëntgerichte </a:t>
            </a:r>
            <a:r>
              <a:rPr lang="nl-NL" dirty="0" smtClean="0"/>
              <a:t>benadering</a:t>
            </a:r>
          </a:p>
          <a:p>
            <a:pPr marL="298987" indent="-241859"/>
            <a:endParaRPr lang="nl-NL" dirty="0"/>
          </a:p>
          <a:p>
            <a:pPr marL="298987" indent="-241859"/>
            <a:r>
              <a:rPr lang="nl-NL" dirty="0"/>
              <a:t>Cognitief-gedragstherapeutische </a:t>
            </a:r>
            <a:r>
              <a:rPr lang="nl-NL" dirty="0" smtClean="0"/>
              <a:t>benadering</a:t>
            </a:r>
          </a:p>
          <a:p>
            <a:pPr marL="298987" indent="-241859"/>
            <a:endParaRPr lang="nl-NL" dirty="0"/>
          </a:p>
          <a:p>
            <a:pPr marL="298987" indent="-241859"/>
            <a:r>
              <a:rPr lang="nl-NL" dirty="0"/>
              <a:t>Relatie-en </a:t>
            </a:r>
            <a:r>
              <a:rPr lang="nl-NL" dirty="0" err="1"/>
              <a:t>gezinstherapeutische</a:t>
            </a:r>
            <a:r>
              <a:rPr lang="nl-NL" dirty="0"/>
              <a:t> </a:t>
            </a:r>
            <a:r>
              <a:rPr lang="nl-NL" dirty="0" smtClean="0"/>
              <a:t>benadering</a:t>
            </a:r>
          </a:p>
          <a:p>
            <a:pPr marL="298987" indent="-241859"/>
            <a:endParaRPr lang="nl-NL" dirty="0"/>
          </a:p>
          <a:p>
            <a:pPr marL="298987" indent="-241859"/>
            <a:r>
              <a:rPr lang="nl-NL" dirty="0"/>
              <a:t>Psychodynamische benadering</a:t>
            </a:r>
          </a:p>
          <a:p>
            <a:endParaRPr lang="nl-NL" dirty="0"/>
          </a:p>
        </p:txBody>
      </p:sp>
    </p:spTree>
    <p:extLst>
      <p:ext uri="{BB962C8B-B14F-4D97-AF65-F5344CB8AC3E}">
        <p14:creationId xmlns:p14="http://schemas.microsoft.com/office/powerpoint/2010/main" val="66405176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EXPERIËNTIEEL-CLIËNTGERICHT</a:t>
            </a:r>
            <a:endParaRPr lang="nl-NL" dirty="0"/>
          </a:p>
        </p:txBody>
      </p:sp>
      <p:sp>
        <p:nvSpPr>
          <p:cNvPr id="4" name="Tijdelijke aanduiding voor inhoud 2"/>
          <p:cNvSpPr>
            <a:spLocks noGrp="1"/>
          </p:cNvSpPr>
          <p:nvPr>
            <p:ph sz="quarter" idx="10"/>
          </p:nvPr>
        </p:nvSpPr>
        <p:spPr/>
        <p:txBody>
          <a:bodyPr/>
          <a:lstStyle/>
          <a:p>
            <a:r>
              <a:rPr lang="nl-NL" dirty="0" smtClean="0"/>
              <a:t>EMPATHIE</a:t>
            </a:r>
          </a:p>
          <a:p>
            <a:endParaRPr lang="nl-NL" dirty="0" smtClean="0"/>
          </a:p>
          <a:p>
            <a:r>
              <a:rPr lang="nl-NL" dirty="0" smtClean="0"/>
              <a:t>RESPECT</a:t>
            </a:r>
          </a:p>
          <a:p>
            <a:endParaRPr lang="nl-NL" dirty="0" smtClean="0"/>
          </a:p>
          <a:p>
            <a:r>
              <a:rPr lang="nl-NL" dirty="0" smtClean="0"/>
              <a:t>ECHTHEID</a:t>
            </a:r>
          </a:p>
          <a:p>
            <a:endParaRPr lang="nl-NL" dirty="0" smtClean="0"/>
          </a:p>
          <a:p>
            <a:endParaRPr lang="nl-NL" dirty="0"/>
          </a:p>
          <a:p>
            <a:endParaRPr lang="nl-NL" dirty="0" smtClean="0"/>
          </a:p>
          <a:p>
            <a:r>
              <a:rPr lang="nl-NL" dirty="0" smtClean="0"/>
              <a:t>GRENZEN</a:t>
            </a:r>
          </a:p>
          <a:p>
            <a:endParaRPr lang="nl-NL" dirty="0" smtClean="0"/>
          </a:p>
          <a:p>
            <a:r>
              <a:rPr lang="nl-NL" dirty="0" smtClean="0"/>
              <a:t>ROUWEN</a:t>
            </a:r>
            <a:endParaRPr lang="nl-NL" dirty="0"/>
          </a:p>
        </p:txBody>
      </p:sp>
      <p:sp>
        <p:nvSpPr>
          <p:cNvPr id="5" name="Rechteraccolade 4"/>
          <p:cNvSpPr/>
          <p:nvPr/>
        </p:nvSpPr>
        <p:spPr bwMode="auto">
          <a:xfrm>
            <a:off x="4283968" y="1268760"/>
            <a:ext cx="199339" cy="2016224"/>
          </a:xfrm>
          <a:prstGeom prst="rightBrac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352" tIns="9676" rIns="19352" bIns="9676" numCol="1" rtlCol="0" anchor="t" anchorCtr="0" compatLnSpc="1">
            <a:prstTxWarp prst="textNoShape">
              <a:avLst/>
            </a:prstTxWarp>
          </a:bodyPr>
          <a:lstStyle/>
          <a:p>
            <a:pPr defTabSz="193487" eaLnBrk="0" fontAlgn="base" hangingPunct="0">
              <a:spcBef>
                <a:spcPct val="0"/>
              </a:spcBef>
              <a:spcAft>
                <a:spcPct val="0"/>
              </a:spcAft>
            </a:pPr>
            <a:endParaRPr lang="nl-NL" sz="508" baseline="-25000">
              <a:latin typeface="Times New Roman" pitchFamily="1" charset="0"/>
            </a:endParaRPr>
          </a:p>
        </p:txBody>
      </p:sp>
      <p:sp>
        <p:nvSpPr>
          <p:cNvPr id="6" name="Tekstvak 5"/>
          <p:cNvSpPr txBox="1"/>
          <p:nvPr/>
        </p:nvSpPr>
        <p:spPr>
          <a:xfrm>
            <a:off x="4644008" y="1484784"/>
            <a:ext cx="2828018" cy="476605"/>
          </a:xfrm>
          <a:prstGeom prst="rect">
            <a:avLst/>
          </a:prstGeom>
          <a:noFill/>
        </p:spPr>
        <p:txBody>
          <a:bodyPr wrap="none" rtlCol="0">
            <a:spAutoFit/>
          </a:bodyPr>
          <a:lstStyle/>
          <a:p>
            <a:r>
              <a:rPr lang="nl-NL" sz="2497" dirty="0">
                <a:latin typeface="+mj-lt"/>
                <a:sym typeface="Wingdings"/>
              </a:rPr>
              <a:t> </a:t>
            </a:r>
            <a:r>
              <a:rPr lang="nl-NL" sz="2497" dirty="0">
                <a:latin typeface="+mj-lt"/>
              </a:rPr>
              <a:t>AANVAARDING</a:t>
            </a:r>
          </a:p>
        </p:txBody>
      </p:sp>
      <p:sp>
        <p:nvSpPr>
          <p:cNvPr id="7" name="Tekstvak 6"/>
          <p:cNvSpPr txBox="1"/>
          <p:nvPr/>
        </p:nvSpPr>
        <p:spPr>
          <a:xfrm>
            <a:off x="4644008" y="2348880"/>
            <a:ext cx="2318263" cy="476605"/>
          </a:xfrm>
          <a:prstGeom prst="rect">
            <a:avLst/>
          </a:prstGeom>
          <a:noFill/>
        </p:spPr>
        <p:txBody>
          <a:bodyPr wrap="none" rtlCol="0">
            <a:spAutoFit/>
          </a:bodyPr>
          <a:lstStyle/>
          <a:p>
            <a:r>
              <a:rPr lang="nl-NL" sz="2497" dirty="0">
                <a:latin typeface="+mj-lt"/>
                <a:sym typeface="Wingdings"/>
              </a:rPr>
              <a:t> </a:t>
            </a:r>
            <a:r>
              <a:rPr lang="nl-NL" sz="2497" dirty="0">
                <a:latin typeface="+mj-lt"/>
              </a:rPr>
              <a:t>INTEGRATIE</a:t>
            </a:r>
          </a:p>
        </p:txBody>
      </p:sp>
    </p:spTree>
    <p:extLst>
      <p:ext uri="{BB962C8B-B14F-4D97-AF65-F5344CB8AC3E}">
        <p14:creationId xmlns:p14="http://schemas.microsoft.com/office/powerpoint/2010/main" val="38889613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sz="quarter" idx="10"/>
          </p:nvPr>
        </p:nvPicPr>
        <p:blipFill>
          <a:blip r:embed="rId2" cstate="print"/>
          <a:srcRect l="-12934" r="-12934"/>
          <a:stretch>
            <a:fillRect/>
          </a:stretch>
        </p:blipFill>
        <p:spPr>
          <a:xfrm>
            <a:off x="457200" y="1219200"/>
            <a:ext cx="7620000" cy="4586064"/>
          </a:xfrm>
          <a:prstGeom prst="rect">
            <a:avLst/>
          </a:prstGeom>
        </p:spPr>
      </p:pic>
      <p:sp>
        <p:nvSpPr>
          <p:cNvPr id="5" name="Titel 1"/>
          <p:cNvSpPr>
            <a:spLocks noGrp="1"/>
          </p:cNvSpPr>
          <p:nvPr>
            <p:ph type="title"/>
          </p:nvPr>
        </p:nvSpPr>
        <p:spPr>
          <a:xfrm>
            <a:off x="457200" y="1978"/>
            <a:ext cx="7620000" cy="885825"/>
          </a:xfrm>
        </p:spPr>
        <p:txBody>
          <a:bodyPr/>
          <a:lstStyle/>
          <a:p>
            <a:r>
              <a:rPr lang="nl-NL" dirty="0" smtClean="0"/>
              <a:t>COGNITIEF-GEDRAGSTHERAPEUTISCH</a:t>
            </a:r>
            <a:endParaRPr lang="nl-NL" dirty="0"/>
          </a:p>
        </p:txBody>
      </p:sp>
    </p:spTree>
    <p:extLst>
      <p:ext uri="{BB962C8B-B14F-4D97-AF65-F5344CB8AC3E}">
        <p14:creationId xmlns:p14="http://schemas.microsoft.com/office/powerpoint/2010/main" val="299970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COGNITIEF-GEDRAGSTHERAPEUTISCH</a:t>
            </a:r>
            <a:endParaRPr lang="nl-NL" dirty="0"/>
          </a:p>
        </p:txBody>
      </p:sp>
      <p:sp>
        <p:nvSpPr>
          <p:cNvPr id="4" name="Tijdelijke aanduiding voor inhoud 2"/>
          <p:cNvSpPr>
            <a:spLocks noGrp="1"/>
          </p:cNvSpPr>
          <p:nvPr>
            <p:ph sz="quarter" idx="10"/>
          </p:nvPr>
        </p:nvSpPr>
        <p:spPr>
          <a:xfrm>
            <a:off x="0" y="1219200"/>
            <a:ext cx="9144000" cy="4876800"/>
          </a:xfrm>
        </p:spPr>
        <p:txBody>
          <a:bodyPr/>
          <a:lstStyle/>
          <a:p>
            <a:r>
              <a:rPr lang="nl-NL" dirty="0" smtClean="0"/>
              <a:t>Vermoeidheidsgerelateerde cognities en gedrag</a:t>
            </a:r>
          </a:p>
          <a:p>
            <a:endParaRPr lang="nl-NL" dirty="0" smtClean="0"/>
          </a:p>
          <a:p>
            <a:r>
              <a:rPr lang="nl-NL" dirty="0" smtClean="0"/>
              <a:t>GRENZEN en EVENWICHTIG activiteitenschema</a:t>
            </a:r>
          </a:p>
          <a:p>
            <a:endParaRPr lang="nl-NL" dirty="0" smtClean="0"/>
          </a:p>
          <a:p>
            <a:endParaRPr lang="nl-NL" dirty="0" smtClean="0"/>
          </a:p>
          <a:p>
            <a:endParaRPr lang="nl-NL" dirty="0" smtClean="0"/>
          </a:p>
          <a:p>
            <a:endParaRPr lang="nl-NL" dirty="0" smtClean="0"/>
          </a:p>
          <a:p>
            <a:endParaRPr lang="nl-NL" dirty="0"/>
          </a:p>
          <a:p>
            <a:endParaRPr lang="nl-NL" dirty="0" smtClean="0"/>
          </a:p>
          <a:p>
            <a:endParaRPr lang="nl-NL" dirty="0" smtClean="0"/>
          </a:p>
          <a:p>
            <a:endParaRPr lang="nl-NL" dirty="0" smtClean="0"/>
          </a:p>
          <a:p>
            <a:r>
              <a:rPr lang="nl-NL" dirty="0" smtClean="0"/>
              <a:t>DOEL </a:t>
            </a:r>
            <a:r>
              <a:rPr lang="nl-NL" dirty="0" smtClean="0">
                <a:sym typeface="Wingdings" pitchFamily="2" charset="2"/>
              </a:rPr>
              <a:t> HERSTEL</a:t>
            </a:r>
          </a:p>
        </p:txBody>
      </p:sp>
      <p:pic>
        <p:nvPicPr>
          <p:cNvPr id="5" name="Afbeelding 4"/>
          <p:cNvPicPr>
            <a:picLocks noChangeAspect="1"/>
          </p:cNvPicPr>
          <p:nvPr/>
        </p:nvPicPr>
        <p:blipFill>
          <a:blip r:embed="rId3" cstate="print"/>
          <a:stretch>
            <a:fillRect/>
          </a:stretch>
        </p:blipFill>
        <p:spPr>
          <a:xfrm>
            <a:off x="2915816" y="2924944"/>
            <a:ext cx="3240360" cy="2088232"/>
          </a:xfrm>
          <a:prstGeom prst="rect">
            <a:avLst/>
          </a:prstGeom>
        </p:spPr>
      </p:pic>
    </p:spTree>
    <p:extLst>
      <p:ext uri="{BB962C8B-B14F-4D97-AF65-F5344CB8AC3E}">
        <p14:creationId xmlns:p14="http://schemas.microsoft.com/office/powerpoint/2010/main" val="33916716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Tn>
                        </p:par>
                      </p:childTnLst>
                    </p:cTn>
                  </p:par>
                  <p:par>
                    <p:cTn id="5" fill="hold">
                      <p:stCondLst>
                        <p:cond delay="indefinite"/>
                      </p:stCondLst>
                      <p:childTnLst>
                        <p:par>
                          <p:cTn id="6" fill="hold">
                            <p:stCondLst>
                              <p:cond delay="0"/>
                            </p:stCondLst>
                            <p:childTnLst>
                              <p:par>
                                <p:cTn id="7" presetID="1" presetClass="entr" presetSubtype="0" fill="hold" nodeType="click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RELATIE- EN GEZINSTHERAPEUTISCH</a:t>
            </a:r>
            <a:endParaRPr lang="nl-NL" dirty="0"/>
          </a:p>
        </p:txBody>
      </p:sp>
      <p:sp>
        <p:nvSpPr>
          <p:cNvPr id="4" name="Tijdelijke aanduiding voor inhoud 2"/>
          <p:cNvSpPr>
            <a:spLocks noGrp="1"/>
          </p:cNvSpPr>
          <p:nvPr>
            <p:ph sz="quarter" idx="10"/>
          </p:nvPr>
        </p:nvSpPr>
        <p:spPr/>
        <p:txBody>
          <a:bodyPr/>
          <a:lstStyle/>
          <a:p>
            <a:r>
              <a:rPr lang="nl-NL" dirty="0" smtClean="0"/>
              <a:t>Family Systems-</a:t>
            </a:r>
            <a:r>
              <a:rPr lang="nl-NL" dirty="0" err="1" smtClean="0"/>
              <a:t>Illness</a:t>
            </a:r>
            <a:r>
              <a:rPr lang="nl-NL" dirty="0" smtClean="0"/>
              <a:t> model</a:t>
            </a:r>
          </a:p>
          <a:p>
            <a:endParaRPr lang="nl-NL" dirty="0" smtClean="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r>
              <a:rPr lang="nl-NL" dirty="0" smtClean="0"/>
              <a:t>Behandeling:</a:t>
            </a:r>
          </a:p>
          <a:p>
            <a:pPr lvl="1"/>
            <a:r>
              <a:rPr lang="nl-NL" dirty="0" smtClean="0"/>
              <a:t>In tijd en ruimte afbakenen</a:t>
            </a:r>
          </a:p>
          <a:p>
            <a:pPr lvl="1"/>
            <a:r>
              <a:rPr lang="nl-NL" dirty="0" smtClean="0"/>
              <a:t>Focus op hoop en krachten</a:t>
            </a:r>
            <a:endParaRPr lang="nl-NL" dirty="0"/>
          </a:p>
        </p:txBody>
      </p:sp>
      <p:pic>
        <p:nvPicPr>
          <p:cNvPr id="5" name="Afbeelding 4"/>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916832"/>
            <a:ext cx="5976664" cy="2664296"/>
          </a:xfrm>
          <a:prstGeom prst="rect">
            <a:avLst/>
          </a:prstGeom>
          <a:noFill/>
          <a:ln>
            <a:noFill/>
          </a:ln>
        </p:spPr>
      </p:pic>
    </p:spTree>
    <p:extLst>
      <p:ext uri="{BB962C8B-B14F-4D97-AF65-F5344CB8AC3E}">
        <p14:creationId xmlns:p14="http://schemas.microsoft.com/office/powerpoint/2010/main" val="13343809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PSYCHODYNAMISCH</a:t>
            </a:r>
            <a:endParaRPr lang="nl-NL" dirty="0"/>
          </a:p>
        </p:txBody>
      </p:sp>
      <p:sp>
        <p:nvSpPr>
          <p:cNvPr id="4" name="Tijdelijke aanduiding voor inhoud 2"/>
          <p:cNvSpPr>
            <a:spLocks noGrp="1"/>
          </p:cNvSpPr>
          <p:nvPr>
            <p:ph sz="quarter" idx="10"/>
          </p:nvPr>
        </p:nvSpPr>
        <p:spPr/>
        <p:txBody>
          <a:bodyPr/>
          <a:lstStyle/>
          <a:p>
            <a:r>
              <a:rPr lang="nl-NL" dirty="0" smtClean="0"/>
              <a:t>Hysterie </a:t>
            </a:r>
            <a:r>
              <a:rPr lang="nl-NL" dirty="0" smtClean="0">
                <a:sym typeface="Wingdings" pitchFamily="2" charset="2"/>
              </a:rPr>
              <a:t> </a:t>
            </a:r>
            <a:r>
              <a:rPr lang="nl-NL" dirty="0" err="1" smtClean="0">
                <a:sym typeface="Wingdings" pitchFamily="2" charset="2"/>
              </a:rPr>
              <a:t>Somatisatie</a:t>
            </a:r>
            <a:r>
              <a:rPr lang="nl-NL" dirty="0">
                <a:sym typeface="Wingdings" pitchFamily="2" charset="2"/>
              </a:rPr>
              <a:t> </a:t>
            </a:r>
            <a:r>
              <a:rPr lang="nl-NL" dirty="0" smtClean="0">
                <a:sym typeface="Wingdings" pitchFamily="2" charset="2"/>
              </a:rPr>
              <a:t> Psychasthenie en verlies van de ziel</a:t>
            </a:r>
          </a:p>
          <a:p>
            <a:pPr marL="347472" lvl="1" indent="0">
              <a:buNone/>
            </a:pPr>
            <a:r>
              <a:rPr lang="nl-NL" dirty="0" smtClean="0">
                <a:sym typeface="Wingdings" pitchFamily="2" charset="2"/>
              </a:rPr>
              <a:t>		Erkenning van het trauma?</a:t>
            </a:r>
          </a:p>
          <a:p>
            <a:endParaRPr lang="nl-NL" dirty="0" smtClean="0">
              <a:sym typeface="Wingdings" pitchFamily="2" charset="2"/>
            </a:endParaRPr>
          </a:p>
          <a:p>
            <a:r>
              <a:rPr lang="nl-NL" dirty="0" smtClean="0">
                <a:sym typeface="Wingdings" pitchFamily="2" charset="2"/>
              </a:rPr>
              <a:t>Psychotherapie  ontwikkeling van de ego-zelf dialoog</a:t>
            </a:r>
          </a:p>
          <a:p>
            <a:endParaRPr lang="nl-NL" dirty="0">
              <a:sym typeface="Wingdings" pitchFamily="2" charset="2"/>
            </a:endParaRPr>
          </a:p>
          <a:p>
            <a:r>
              <a:rPr lang="nl-NL" dirty="0" smtClean="0">
                <a:sym typeface="Wingdings" pitchFamily="2" charset="2"/>
              </a:rPr>
              <a:t>Verdringing van het trauma door </a:t>
            </a:r>
            <a:r>
              <a:rPr lang="nl-NL" dirty="0" err="1" smtClean="0">
                <a:sym typeface="Wingdings" pitchFamily="2" charset="2"/>
              </a:rPr>
              <a:t>somatisatie</a:t>
            </a:r>
            <a:r>
              <a:rPr lang="nl-NL" dirty="0" smtClean="0">
                <a:sym typeface="Wingdings" pitchFamily="2" charset="2"/>
              </a:rPr>
              <a:t> en/of overactiviteit</a:t>
            </a:r>
          </a:p>
          <a:p>
            <a:endParaRPr lang="nl-NL" dirty="0" smtClean="0">
              <a:sym typeface="Wingdings" pitchFamily="2" charset="2"/>
            </a:endParaRPr>
          </a:p>
          <a:p>
            <a:r>
              <a:rPr lang="nl-NL" dirty="0" err="1" smtClean="0">
                <a:sym typeface="Wingdings" pitchFamily="2" charset="2"/>
              </a:rPr>
              <a:t>Empathisch</a:t>
            </a:r>
            <a:r>
              <a:rPr lang="nl-NL" dirty="0" smtClean="0">
                <a:sym typeface="Wingdings" pitchFamily="2" charset="2"/>
              </a:rPr>
              <a:t> luisteren en belang therapeutische relatie!</a:t>
            </a:r>
          </a:p>
          <a:p>
            <a:endParaRPr lang="nl-NL" dirty="0" smtClean="0">
              <a:sym typeface="Wingdings" pitchFamily="2" charset="2"/>
            </a:endParaRPr>
          </a:p>
        </p:txBody>
      </p:sp>
    </p:spTree>
    <p:extLst>
      <p:ext uri="{BB962C8B-B14F-4D97-AF65-F5344CB8AC3E}">
        <p14:creationId xmlns:p14="http://schemas.microsoft.com/office/powerpoint/2010/main" val="18039001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INTEGRATIEVE THERAPIE?</a:t>
            </a:r>
            <a:endParaRPr lang="nl-NL" dirty="0"/>
          </a:p>
        </p:txBody>
      </p:sp>
      <p:sp>
        <p:nvSpPr>
          <p:cNvPr id="3" name="Tijdelijke aanduiding voor inhoud 2"/>
          <p:cNvSpPr>
            <a:spLocks noGrp="1"/>
          </p:cNvSpPr>
          <p:nvPr>
            <p:ph sz="quarter" idx="10"/>
          </p:nvPr>
        </p:nvSpPr>
        <p:spPr/>
        <p:txBody>
          <a:bodyPr/>
          <a:lstStyle/>
          <a:p>
            <a:r>
              <a:rPr lang="nl-NL" dirty="0" smtClean="0"/>
              <a:t>Vooruitgang cliënte?</a:t>
            </a:r>
          </a:p>
          <a:p>
            <a:endParaRPr lang="nl-NL" dirty="0" smtClean="0"/>
          </a:p>
          <a:p>
            <a:endParaRPr lang="nl-NL" dirty="0"/>
          </a:p>
          <a:p>
            <a:r>
              <a:rPr lang="nl-NL" dirty="0" smtClean="0"/>
              <a:t>Common factors</a:t>
            </a:r>
          </a:p>
          <a:p>
            <a:endParaRPr lang="nl-NL" dirty="0" smtClean="0"/>
          </a:p>
          <a:p>
            <a:endParaRPr lang="nl-NL" dirty="0"/>
          </a:p>
          <a:p>
            <a:r>
              <a:rPr lang="nl-NL" dirty="0" smtClean="0"/>
              <a:t>Perceptie van de eigen mogelijkheden en lichamelijk functioneren</a:t>
            </a:r>
            <a:endParaRPr lang="nl-NL" dirty="0"/>
          </a:p>
        </p:txBody>
      </p:sp>
    </p:spTree>
    <p:extLst>
      <p:ext uri="{BB962C8B-B14F-4D97-AF65-F5344CB8AC3E}">
        <p14:creationId xmlns:p14="http://schemas.microsoft.com/office/powerpoint/2010/main" val="34012095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INHOUDSTAFEL</a:t>
            </a:r>
            <a:endParaRPr lang="nl-NL" dirty="0"/>
          </a:p>
        </p:txBody>
      </p:sp>
      <p:sp>
        <p:nvSpPr>
          <p:cNvPr id="3" name="Tijdelijke aanduiding voor inhoud 2"/>
          <p:cNvSpPr>
            <a:spLocks noGrp="1"/>
          </p:cNvSpPr>
          <p:nvPr>
            <p:ph sz="quarter" idx="10"/>
          </p:nvPr>
        </p:nvSpPr>
        <p:spPr/>
        <p:txBody>
          <a:bodyPr/>
          <a:lstStyle/>
          <a:p>
            <a:r>
              <a:rPr lang="nl-BE" dirty="0" smtClean="0"/>
              <a:t>Inleiding</a:t>
            </a:r>
          </a:p>
          <a:p>
            <a:endParaRPr lang="nl-BE" dirty="0"/>
          </a:p>
          <a:p>
            <a:r>
              <a:rPr lang="nl-BE" dirty="0"/>
              <a:t>Het kind in ons blijft….</a:t>
            </a:r>
            <a:r>
              <a:rPr lang="nl-BE" dirty="0" smtClean="0"/>
              <a:t>!</a:t>
            </a:r>
          </a:p>
          <a:p>
            <a:endParaRPr lang="nl-BE" dirty="0"/>
          </a:p>
          <a:p>
            <a:r>
              <a:rPr lang="nl-BE" dirty="0"/>
              <a:t>Wetenschappelijke </a:t>
            </a:r>
            <a:r>
              <a:rPr lang="nl-BE" dirty="0" smtClean="0"/>
              <a:t>bevindingen</a:t>
            </a:r>
          </a:p>
          <a:p>
            <a:endParaRPr lang="nl-BE" dirty="0"/>
          </a:p>
          <a:p>
            <a:r>
              <a:rPr lang="nl-BE" dirty="0" smtClean="0"/>
              <a:t>Psychologische mediatoren</a:t>
            </a:r>
            <a:endParaRPr lang="nl-BE" dirty="0"/>
          </a:p>
        </p:txBody>
      </p:sp>
    </p:spTree>
    <p:extLst>
      <p:ext uri="{BB962C8B-B14F-4D97-AF65-F5344CB8AC3E}">
        <p14:creationId xmlns:p14="http://schemas.microsoft.com/office/powerpoint/2010/main" val="114413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INHOUDSTAFEL</a:t>
            </a:r>
            <a:endParaRPr lang="nl-NL" dirty="0"/>
          </a:p>
        </p:txBody>
      </p:sp>
      <p:sp>
        <p:nvSpPr>
          <p:cNvPr id="3" name="Tijdelijke aanduiding voor inhoud 2"/>
          <p:cNvSpPr>
            <a:spLocks noGrp="1"/>
          </p:cNvSpPr>
          <p:nvPr>
            <p:ph sz="quarter" idx="10"/>
          </p:nvPr>
        </p:nvSpPr>
        <p:spPr/>
        <p:txBody>
          <a:bodyPr/>
          <a:lstStyle/>
          <a:p>
            <a:r>
              <a:rPr lang="nl-BE" dirty="0" smtClean="0"/>
              <a:t>Inleiding</a:t>
            </a:r>
          </a:p>
          <a:p>
            <a:endParaRPr lang="nl-BE" dirty="0"/>
          </a:p>
          <a:p>
            <a:r>
              <a:rPr lang="nl-BE" dirty="0"/>
              <a:t>Het kind in ons blijft….</a:t>
            </a:r>
            <a:r>
              <a:rPr lang="nl-BE" dirty="0" smtClean="0"/>
              <a:t>!</a:t>
            </a:r>
          </a:p>
          <a:p>
            <a:endParaRPr lang="nl-BE" dirty="0"/>
          </a:p>
          <a:p>
            <a:r>
              <a:rPr lang="nl-BE" dirty="0"/>
              <a:t>Wetenschappelijke </a:t>
            </a:r>
            <a:r>
              <a:rPr lang="nl-BE" dirty="0" smtClean="0"/>
              <a:t>bevindingen</a:t>
            </a:r>
          </a:p>
          <a:p>
            <a:endParaRPr lang="nl-BE" dirty="0"/>
          </a:p>
          <a:p>
            <a:r>
              <a:rPr lang="nl-BE" dirty="0" smtClean="0"/>
              <a:t>Psychologische mediatoren</a:t>
            </a:r>
            <a:endParaRPr lang="nl-BE" dirty="0"/>
          </a:p>
        </p:txBody>
      </p:sp>
    </p:spTree>
    <p:extLst>
      <p:ext uri="{BB962C8B-B14F-4D97-AF65-F5344CB8AC3E}">
        <p14:creationId xmlns:p14="http://schemas.microsoft.com/office/powerpoint/2010/main" val="25699973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4"/>
          <p:cNvPicPr>
            <a:picLocks noGrp="1" noChangeAspect="1"/>
          </p:cNvPicPr>
          <p:nvPr>
            <p:ph sz="quarter" idx="10"/>
          </p:nvPr>
        </p:nvPicPr>
        <p:blipFill>
          <a:blip r:embed="rId3"/>
          <a:srcRect l="-15118" r="-15118"/>
          <a:stretch>
            <a:fillRect/>
          </a:stretch>
        </p:blipFill>
        <p:spPr>
          <a:xfrm>
            <a:off x="1043608" y="1196752"/>
            <a:ext cx="7560840" cy="4680520"/>
          </a:xfrm>
          <a:prstGeom prst="rect">
            <a:avLst/>
          </a:prstGeom>
          <a:ln/>
        </p:spPr>
        <p:style>
          <a:lnRef idx="2">
            <a:schemeClr val="accent6"/>
          </a:lnRef>
          <a:fillRef idx="1">
            <a:schemeClr val="lt1"/>
          </a:fillRef>
          <a:effectRef idx="0">
            <a:schemeClr val="accent6"/>
          </a:effectRef>
          <a:fontRef idx="minor">
            <a:schemeClr val="dk1"/>
          </a:fontRef>
        </p:style>
      </p:pic>
      <p:sp>
        <p:nvSpPr>
          <p:cNvPr id="5" name="Titel 1"/>
          <p:cNvSpPr>
            <a:spLocks noGrp="1"/>
          </p:cNvSpPr>
          <p:nvPr>
            <p:ph type="title"/>
          </p:nvPr>
        </p:nvSpPr>
        <p:spPr>
          <a:xfrm>
            <a:off x="457200" y="1978"/>
            <a:ext cx="7620000" cy="885825"/>
          </a:xfrm>
        </p:spPr>
        <p:txBody>
          <a:bodyPr/>
          <a:lstStyle/>
          <a:p>
            <a:r>
              <a:rPr lang="nl-NL" dirty="0" smtClean="0"/>
              <a:t>SUBTYPES JEUGDTRAUMA?</a:t>
            </a:r>
            <a:endParaRPr lang="nl-NL" dirty="0"/>
          </a:p>
        </p:txBody>
      </p:sp>
    </p:spTree>
    <p:extLst>
      <p:ext uri="{BB962C8B-B14F-4D97-AF65-F5344CB8AC3E}">
        <p14:creationId xmlns:p14="http://schemas.microsoft.com/office/powerpoint/2010/main" val="150760777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sz="quarter" idx="10"/>
          </p:nvPr>
        </p:nvPicPr>
        <p:blipFill>
          <a:blip r:embed="rId3"/>
          <a:srcRect t="-95432" b="-95432"/>
          <a:stretch>
            <a:fillRect/>
          </a:stretch>
        </p:blipFill>
        <p:spPr>
          <a:xfrm>
            <a:off x="684213" y="333374"/>
            <a:ext cx="7559675" cy="6335985"/>
          </a:xfrm>
        </p:spPr>
      </p:pic>
      <p:sp>
        <p:nvSpPr>
          <p:cNvPr id="5" name="Tekstvak 4"/>
          <p:cNvSpPr txBox="1"/>
          <p:nvPr/>
        </p:nvSpPr>
        <p:spPr>
          <a:xfrm>
            <a:off x="11601961" y="5253550"/>
            <a:ext cx="184666" cy="369332"/>
          </a:xfrm>
          <a:prstGeom prst="rect">
            <a:avLst/>
          </a:prstGeom>
          <a:noFill/>
        </p:spPr>
        <p:txBody>
          <a:bodyPr wrap="none" rtlCol="0">
            <a:spAutoFit/>
          </a:bodyPr>
          <a:lstStyle/>
          <a:p>
            <a:endParaRPr lang="nl-NL" dirty="0"/>
          </a:p>
        </p:txBody>
      </p:sp>
      <p:sp>
        <p:nvSpPr>
          <p:cNvPr id="6" name="Rechthoek 5"/>
          <p:cNvSpPr/>
          <p:nvPr/>
        </p:nvSpPr>
        <p:spPr>
          <a:xfrm>
            <a:off x="2411760" y="3429000"/>
            <a:ext cx="5832648" cy="14401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 6"/>
          <p:cNvSpPr/>
          <p:nvPr/>
        </p:nvSpPr>
        <p:spPr>
          <a:xfrm>
            <a:off x="2411760" y="4077072"/>
            <a:ext cx="5904656" cy="14401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Titel 1"/>
          <p:cNvSpPr>
            <a:spLocks noGrp="1"/>
          </p:cNvSpPr>
          <p:nvPr>
            <p:ph type="title"/>
          </p:nvPr>
        </p:nvSpPr>
        <p:spPr>
          <a:xfrm>
            <a:off x="457200" y="1978"/>
            <a:ext cx="7620000" cy="885825"/>
          </a:xfrm>
        </p:spPr>
        <p:txBody>
          <a:bodyPr/>
          <a:lstStyle/>
          <a:p>
            <a:r>
              <a:rPr lang="nl-NL" dirty="0" smtClean="0"/>
              <a:t>SUBTYPES JEUGDTRAUMA?</a:t>
            </a:r>
            <a:endParaRPr lang="nl-NL" dirty="0"/>
          </a:p>
        </p:txBody>
      </p:sp>
    </p:spTree>
    <p:extLst>
      <p:ext uri="{BB962C8B-B14F-4D97-AF65-F5344CB8AC3E}">
        <p14:creationId xmlns:p14="http://schemas.microsoft.com/office/powerpoint/2010/main" val="7965517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p:cNvSpPr>
            <a:spLocks noGrp="1"/>
          </p:cNvSpPr>
          <p:nvPr>
            <p:ph sz="quarter" idx="10"/>
          </p:nvPr>
        </p:nvSpPr>
        <p:spPr/>
        <p:txBody>
          <a:bodyPr>
            <a:normAutofit/>
          </a:bodyPr>
          <a:lstStyle/>
          <a:p>
            <a:r>
              <a:rPr lang="nl-NL" sz="2400" dirty="0" smtClean="0"/>
              <a:t>Er is een differentieel effect volgens subtype van jeugdtrauma op vermoeidheid en fysiek functioneren bij CVS patiënten</a:t>
            </a:r>
          </a:p>
          <a:p>
            <a:endParaRPr lang="nl-NL" sz="2400" dirty="0" smtClean="0"/>
          </a:p>
          <a:p>
            <a:pPr marL="0" indent="0">
              <a:buNone/>
            </a:pPr>
            <a:endParaRPr lang="nl-NL" sz="2400" dirty="0" smtClean="0"/>
          </a:p>
          <a:p>
            <a:r>
              <a:rPr lang="nl-NL" sz="2400" dirty="0" smtClean="0"/>
              <a:t>Seksuele intimidatie in de kindertijd </a:t>
            </a:r>
          </a:p>
          <a:p>
            <a:pPr marL="344488" lvl="1" indent="0">
              <a:buNone/>
            </a:pPr>
            <a:r>
              <a:rPr lang="nl-NL" sz="2400" dirty="0">
                <a:sym typeface="Wingdings"/>
              </a:rPr>
              <a:t>	 </a:t>
            </a:r>
            <a:r>
              <a:rPr lang="nl-NL" sz="2400" dirty="0"/>
              <a:t>hogere vermoeidheidsniveaus in de </a:t>
            </a:r>
            <a:r>
              <a:rPr lang="nl-NL" sz="2400" dirty="0" smtClean="0"/>
              <a:t>	volwassenheid</a:t>
            </a:r>
            <a:endParaRPr lang="nl-NL" sz="2400" dirty="0"/>
          </a:p>
          <a:p>
            <a:pPr marL="344488" lvl="1" indent="0">
              <a:buNone/>
            </a:pPr>
            <a:r>
              <a:rPr lang="nl-NL" sz="2400" dirty="0">
                <a:sym typeface="Wingdings"/>
              </a:rPr>
              <a:t>	 </a:t>
            </a:r>
            <a:r>
              <a:rPr lang="nl-NL" sz="2400" dirty="0"/>
              <a:t>slechter fysiek functioneren in de </a:t>
            </a:r>
            <a:r>
              <a:rPr lang="nl-NL" sz="2400" dirty="0" smtClean="0"/>
              <a:t>	volwassenheid</a:t>
            </a:r>
            <a:endParaRPr lang="nl-NL" sz="2400" dirty="0"/>
          </a:p>
          <a:p>
            <a:pPr marL="0" indent="0">
              <a:buNone/>
            </a:pPr>
            <a:endParaRPr lang="nl-NL" sz="2400" dirty="0"/>
          </a:p>
        </p:txBody>
      </p:sp>
      <p:sp>
        <p:nvSpPr>
          <p:cNvPr id="5" name="Titel 1"/>
          <p:cNvSpPr>
            <a:spLocks noGrp="1"/>
          </p:cNvSpPr>
          <p:nvPr>
            <p:ph type="title"/>
          </p:nvPr>
        </p:nvSpPr>
        <p:spPr/>
        <p:txBody>
          <a:bodyPr/>
          <a:lstStyle/>
          <a:p>
            <a:r>
              <a:rPr lang="nl-NL" dirty="0" smtClean="0"/>
              <a:t>SUBTYPES JEUGDTRAUMA?</a:t>
            </a:r>
            <a:endParaRPr lang="nl-NL" dirty="0"/>
          </a:p>
        </p:txBody>
      </p:sp>
    </p:spTree>
    <p:extLst>
      <p:ext uri="{BB962C8B-B14F-4D97-AF65-F5344CB8AC3E}">
        <p14:creationId xmlns:p14="http://schemas.microsoft.com/office/powerpoint/2010/main" val="9008500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sz="quarter" idx="10"/>
          </p:nvPr>
        </p:nvPicPr>
        <p:blipFill>
          <a:blip r:embed="rId3"/>
          <a:srcRect t="-6777" b="-6777"/>
          <a:stretch>
            <a:fillRect/>
          </a:stretch>
        </p:blipFill>
        <p:spPr>
          <a:xfrm>
            <a:off x="1043608" y="1196752"/>
            <a:ext cx="7560840" cy="4680520"/>
          </a:xfrm>
          <a:prstGeom prst="rect">
            <a:avLst/>
          </a:prstGeom>
        </p:spPr>
        <p:style>
          <a:lnRef idx="2">
            <a:schemeClr val="accent6"/>
          </a:lnRef>
          <a:fillRef idx="1">
            <a:schemeClr val="lt1"/>
          </a:fillRef>
          <a:effectRef idx="0">
            <a:schemeClr val="accent6"/>
          </a:effectRef>
          <a:fontRef idx="minor">
            <a:schemeClr val="dk1"/>
          </a:fontRef>
        </p:style>
      </p:pic>
      <p:sp>
        <p:nvSpPr>
          <p:cNvPr id="6" name="Titel 1"/>
          <p:cNvSpPr>
            <a:spLocks noGrp="1"/>
          </p:cNvSpPr>
          <p:nvPr>
            <p:ph type="title"/>
          </p:nvPr>
        </p:nvSpPr>
        <p:spPr>
          <a:xfrm>
            <a:off x="457200" y="1978"/>
            <a:ext cx="7620000" cy="885825"/>
          </a:xfrm>
        </p:spPr>
        <p:txBody>
          <a:bodyPr/>
          <a:lstStyle/>
          <a:p>
            <a:r>
              <a:rPr lang="nl-NL" dirty="0" smtClean="0"/>
              <a:t>AGENDA VOOR WETENSCHAPPELIJK ONDERZOEK</a:t>
            </a:r>
            <a:endParaRPr lang="nl-NL" dirty="0"/>
          </a:p>
        </p:txBody>
      </p:sp>
    </p:spTree>
    <p:extLst>
      <p:ext uri="{BB962C8B-B14F-4D97-AF65-F5344CB8AC3E}">
        <p14:creationId xmlns:p14="http://schemas.microsoft.com/office/powerpoint/2010/main" val="367130393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ONDERZOEK NAAR VOORSPELLERS VAN BEHANDELUITKOMST</a:t>
            </a:r>
            <a:endParaRPr lang="nl-BE" dirty="0"/>
          </a:p>
        </p:txBody>
      </p:sp>
      <p:pic>
        <p:nvPicPr>
          <p:cNvPr id="4" name="Afbeelding 3"/>
          <p:cNvPicPr>
            <a:picLocks noChangeAspect="1"/>
          </p:cNvPicPr>
          <p:nvPr/>
        </p:nvPicPr>
        <p:blipFill>
          <a:blip r:embed="rId3"/>
          <a:stretch>
            <a:fillRect/>
          </a:stretch>
        </p:blipFill>
        <p:spPr>
          <a:xfrm>
            <a:off x="2303748" y="980728"/>
            <a:ext cx="4752528" cy="5574858"/>
          </a:xfrm>
          <a:prstGeom prst="rect">
            <a:avLst/>
          </a:prstGeom>
        </p:spPr>
      </p:pic>
    </p:spTree>
    <p:extLst>
      <p:ext uri="{BB962C8B-B14F-4D97-AF65-F5344CB8AC3E}">
        <p14:creationId xmlns:p14="http://schemas.microsoft.com/office/powerpoint/2010/main" val="173865007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ONDERZOEK NAAR VOORSPELLERS VAN BEHANDELUITKOMST</a:t>
            </a:r>
            <a:endParaRPr lang="nl-BE" dirty="0"/>
          </a:p>
        </p:txBody>
      </p:sp>
      <p:pic>
        <p:nvPicPr>
          <p:cNvPr id="4" name="Afbeelding 3"/>
          <p:cNvPicPr>
            <a:picLocks noChangeAspect="1"/>
          </p:cNvPicPr>
          <p:nvPr/>
        </p:nvPicPr>
        <p:blipFill>
          <a:blip r:embed="rId2"/>
          <a:stretch>
            <a:fillRect/>
          </a:stretch>
        </p:blipFill>
        <p:spPr>
          <a:xfrm>
            <a:off x="2303748" y="980728"/>
            <a:ext cx="4752528" cy="5574858"/>
          </a:xfrm>
          <a:prstGeom prst="rect">
            <a:avLst/>
          </a:prstGeom>
        </p:spPr>
      </p:pic>
      <p:sp>
        <p:nvSpPr>
          <p:cNvPr id="5" name="Tijdelijke aanduiding voor inhoud 2"/>
          <p:cNvSpPr>
            <a:spLocks noGrp="1"/>
          </p:cNvSpPr>
          <p:nvPr>
            <p:ph idx="4294967295"/>
          </p:nvPr>
        </p:nvSpPr>
        <p:spPr>
          <a:xfrm>
            <a:off x="2703077" y="5527898"/>
            <a:ext cx="1411914" cy="470148"/>
          </a:xfrm>
          <a:prstGeom prst="rect">
            <a:avLst/>
          </a:prstGeom>
        </p:spPr>
        <p:txBody>
          <a:bodyPr>
            <a:normAutofit fontScale="62500" lnSpcReduction="20000"/>
          </a:bodyPr>
          <a:lstStyle/>
          <a:p>
            <a:pPr>
              <a:buNone/>
            </a:pPr>
            <a:r>
              <a:rPr lang="nl-BE" sz="2400" dirty="0">
                <a:latin typeface="Arial" pitchFamily="34" charset="0"/>
                <a:cs typeface="Arial" pitchFamily="34" charset="0"/>
              </a:rPr>
              <a:t>Behandeling</a:t>
            </a:r>
          </a:p>
        </p:txBody>
      </p:sp>
      <p:sp>
        <p:nvSpPr>
          <p:cNvPr id="8" name="AutoShape 7"/>
          <p:cNvSpPr>
            <a:spLocks noChangeArrowheads="1"/>
          </p:cNvSpPr>
          <p:nvPr/>
        </p:nvSpPr>
        <p:spPr bwMode="auto">
          <a:xfrm rot="10800000">
            <a:off x="4626006" y="6022591"/>
            <a:ext cx="1620180" cy="672959"/>
          </a:xfrm>
          <a:prstGeom prst="curvedDownArrow">
            <a:avLst>
              <a:gd name="adj1" fmla="val 27817"/>
              <a:gd name="adj2" fmla="val 63335"/>
              <a:gd name="adj3" fmla="val 48361"/>
            </a:avLst>
          </a:prstGeom>
          <a:solidFill>
            <a:schemeClr val="hlink"/>
          </a:solidFill>
          <a:ln w="9525">
            <a:solidFill>
              <a:schemeClr val="hlink"/>
            </a:solidFill>
            <a:miter lim="800000"/>
            <a:headEnd/>
            <a:tailEnd/>
          </a:ln>
        </p:spPr>
        <p:txBody>
          <a:bodyPr wrap="none" anchor="ctr"/>
          <a:lstStyle/>
          <a:p>
            <a:endParaRPr lang="nl-BE" altLang="nl-BE"/>
          </a:p>
        </p:txBody>
      </p:sp>
      <p:sp>
        <p:nvSpPr>
          <p:cNvPr id="9" name="AutoShape 10"/>
          <p:cNvSpPr>
            <a:spLocks noChangeArrowheads="1"/>
          </p:cNvSpPr>
          <p:nvPr/>
        </p:nvSpPr>
        <p:spPr bwMode="auto">
          <a:xfrm>
            <a:off x="4355976" y="5610572"/>
            <a:ext cx="1080120" cy="304800"/>
          </a:xfrm>
          <a:prstGeom prst="rightArrow">
            <a:avLst>
              <a:gd name="adj1" fmla="val 36977"/>
              <a:gd name="adj2" fmla="val 87500"/>
            </a:avLst>
          </a:prstGeom>
          <a:solidFill>
            <a:schemeClr val="hlink"/>
          </a:solidFill>
          <a:ln w="9525">
            <a:solidFill>
              <a:schemeClr val="hlink"/>
            </a:solidFill>
            <a:miter lim="800000"/>
            <a:headEnd/>
            <a:tailEnd/>
          </a:ln>
        </p:spPr>
        <p:txBody>
          <a:bodyPr wrap="none" anchor="ctr"/>
          <a:lstStyle/>
          <a:p>
            <a:endParaRPr lang="nl-BE" altLang="nl-BE"/>
          </a:p>
        </p:txBody>
      </p:sp>
    </p:spTree>
    <p:extLst>
      <p:ext uri="{BB962C8B-B14F-4D97-AF65-F5344CB8AC3E}">
        <p14:creationId xmlns:p14="http://schemas.microsoft.com/office/powerpoint/2010/main" val="228883473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EFFECT JEUGDTRAUMA OP CGT </a:t>
            </a:r>
            <a:br>
              <a:rPr lang="nl-NL" dirty="0" smtClean="0"/>
            </a:br>
            <a:r>
              <a:rPr lang="nl-NL" dirty="0" smtClean="0"/>
              <a:t>IN GROEP BIJ CVS?</a:t>
            </a:r>
            <a:endParaRPr lang="nl-NL" dirty="0"/>
          </a:p>
        </p:txBody>
      </p:sp>
      <p:pic>
        <p:nvPicPr>
          <p:cNvPr id="4" name="Tijdelijke aanduiding voor inhoud 3"/>
          <p:cNvPicPr>
            <a:picLocks noGrp="1" noChangeAspect="1"/>
          </p:cNvPicPr>
          <p:nvPr>
            <p:ph sz="quarter" idx="10"/>
          </p:nvPr>
        </p:nvPicPr>
        <p:blipFill>
          <a:blip r:embed="rId3"/>
          <a:srcRect l="-11176" r="-11176"/>
          <a:stretch>
            <a:fillRect/>
          </a:stretch>
        </p:blipFill>
        <p:spPr>
          <a:xfrm>
            <a:off x="971600" y="1196752"/>
            <a:ext cx="7632848" cy="4536504"/>
          </a:xfrm>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366138852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TABLE 2.png"/>
          <p:cNvPicPr>
            <a:picLocks noGrp="1" noChangeAspect="1"/>
          </p:cNvPicPr>
          <p:nvPr>
            <p:ph sz="quarter" idx="10"/>
          </p:nvPr>
        </p:nvPicPr>
        <p:blipFill>
          <a:blip r:embed="rId3">
            <a:extLst>
              <a:ext uri="{28A0092B-C50C-407E-A947-70E740481C1C}">
                <a14:useLocalDpi xmlns:a14="http://schemas.microsoft.com/office/drawing/2010/main" val="0"/>
              </a:ext>
            </a:extLst>
          </a:blip>
          <a:srcRect l="-7937" r="-7937"/>
          <a:stretch>
            <a:fillRect/>
          </a:stretch>
        </p:blipFill>
        <p:spPr>
          <a:xfrm>
            <a:off x="457200" y="1219200"/>
            <a:ext cx="8147248" cy="4730080"/>
          </a:xfrm>
        </p:spPr>
      </p:pic>
      <p:sp>
        <p:nvSpPr>
          <p:cNvPr id="3" name="Titel 1"/>
          <p:cNvSpPr>
            <a:spLocks noGrp="1"/>
          </p:cNvSpPr>
          <p:nvPr>
            <p:ph type="title"/>
          </p:nvPr>
        </p:nvSpPr>
        <p:spPr>
          <a:xfrm>
            <a:off x="457200" y="1978"/>
            <a:ext cx="7620000" cy="885825"/>
          </a:xfrm>
        </p:spPr>
        <p:txBody>
          <a:bodyPr/>
          <a:lstStyle/>
          <a:p>
            <a:r>
              <a:rPr lang="nl-NL" dirty="0" smtClean="0"/>
              <a:t>EFFECT JEUGDTRAUMA OP CGT </a:t>
            </a:r>
            <a:br>
              <a:rPr lang="nl-NL" dirty="0" smtClean="0"/>
            </a:br>
            <a:r>
              <a:rPr lang="nl-NL" dirty="0" smtClean="0"/>
              <a:t>IN GROEP BIJ CVS?</a:t>
            </a:r>
            <a:endParaRPr lang="nl-NL" dirty="0"/>
          </a:p>
        </p:txBody>
      </p:sp>
    </p:spTree>
    <p:extLst>
      <p:ext uri="{BB962C8B-B14F-4D97-AF65-F5344CB8AC3E}">
        <p14:creationId xmlns:p14="http://schemas.microsoft.com/office/powerpoint/2010/main" val="127617244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TABLE 3.png"/>
          <p:cNvPicPr>
            <a:picLocks noGrp="1" noChangeAspect="1"/>
          </p:cNvPicPr>
          <p:nvPr>
            <p:ph sz="quarter" idx="10"/>
          </p:nvPr>
        </p:nvPicPr>
        <p:blipFill>
          <a:blip r:embed="rId3">
            <a:extLst>
              <a:ext uri="{28A0092B-C50C-407E-A947-70E740481C1C}">
                <a14:useLocalDpi xmlns:a14="http://schemas.microsoft.com/office/drawing/2010/main" val="0"/>
              </a:ext>
            </a:extLst>
          </a:blip>
          <a:srcRect l="-28748" r="-28748"/>
          <a:stretch>
            <a:fillRect/>
          </a:stretch>
        </p:blipFill>
        <p:spPr>
          <a:xfrm>
            <a:off x="457200" y="1196752"/>
            <a:ext cx="7859216" cy="4536504"/>
          </a:xfrm>
        </p:spPr>
      </p:pic>
      <p:sp>
        <p:nvSpPr>
          <p:cNvPr id="3" name="Titel 1"/>
          <p:cNvSpPr>
            <a:spLocks noGrp="1"/>
          </p:cNvSpPr>
          <p:nvPr>
            <p:ph type="title"/>
          </p:nvPr>
        </p:nvSpPr>
        <p:spPr>
          <a:xfrm>
            <a:off x="457200" y="1978"/>
            <a:ext cx="7620000" cy="885825"/>
          </a:xfrm>
        </p:spPr>
        <p:txBody>
          <a:bodyPr/>
          <a:lstStyle/>
          <a:p>
            <a:r>
              <a:rPr lang="nl-NL" dirty="0" smtClean="0"/>
              <a:t>EFFECT JEUGDTRAUMA OP CGT </a:t>
            </a:r>
            <a:br>
              <a:rPr lang="nl-NL" dirty="0" smtClean="0"/>
            </a:br>
            <a:r>
              <a:rPr lang="nl-NL" dirty="0" smtClean="0"/>
              <a:t>IN GROEP BIJ CVS?</a:t>
            </a:r>
            <a:endParaRPr lang="nl-NL" dirty="0"/>
          </a:p>
        </p:txBody>
      </p:sp>
    </p:spTree>
    <p:extLst>
      <p:ext uri="{BB962C8B-B14F-4D97-AF65-F5344CB8AC3E}">
        <p14:creationId xmlns:p14="http://schemas.microsoft.com/office/powerpoint/2010/main" val="4934858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sz="quarter" idx="10"/>
          </p:nvPr>
        </p:nvPicPr>
        <p:blipFill>
          <a:blip r:embed="rId3"/>
          <a:srcRect t="1561" b="1561"/>
          <a:stretch>
            <a:fillRect/>
          </a:stretch>
        </p:blipFill>
        <p:spPr>
          <a:xfrm>
            <a:off x="457200" y="1219200"/>
            <a:ext cx="7620000" cy="4658072"/>
          </a:xfrm>
        </p:spPr>
      </p:pic>
    </p:spTree>
    <p:extLst>
      <p:ext uri="{BB962C8B-B14F-4D97-AF65-F5344CB8AC3E}">
        <p14:creationId xmlns:p14="http://schemas.microsoft.com/office/powerpoint/2010/main" val="13023774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HOOFDBEVINDINGEN</a:t>
            </a:r>
            <a:endParaRPr lang="nl-NL" dirty="0"/>
          </a:p>
        </p:txBody>
      </p:sp>
      <p:sp>
        <p:nvSpPr>
          <p:cNvPr id="4" name="Tijdelijke aanduiding voor inhoud 2"/>
          <p:cNvSpPr>
            <a:spLocks noGrp="1"/>
          </p:cNvSpPr>
          <p:nvPr>
            <p:ph sz="quarter" idx="10"/>
          </p:nvPr>
        </p:nvSpPr>
        <p:spPr/>
        <p:txBody>
          <a:bodyPr>
            <a:noAutofit/>
          </a:bodyPr>
          <a:lstStyle/>
          <a:p>
            <a:r>
              <a:rPr lang="nl-NL" dirty="0"/>
              <a:t>Geen effect van jeugdtrauma op de respons op GCGT voor </a:t>
            </a:r>
            <a:r>
              <a:rPr lang="nl-NL" dirty="0" smtClean="0"/>
              <a:t>CVS</a:t>
            </a:r>
            <a:r>
              <a:rPr lang="nl-NL" dirty="0"/>
              <a:t> </a:t>
            </a:r>
            <a:r>
              <a:rPr lang="nl-NL" dirty="0" smtClean="0"/>
              <a:t>wat betreft vermoeidheid of fysiek functioneren</a:t>
            </a:r>
          </a:p>
          <a:p>
            <a:endParaRPr lang="nl-NL" dirty="0"/>
          </a:p>
          <a:p>
            <a:r>
              <a:rPr lang="nl-NL" dirty="0" smtClean="0"/>
              <a:t>Tijd wel significant gerelateerd met respons op GCGT: vermoeidheid daalt, fysiek functioneren stijgt</a:t>
            </a:r>
          </a:p>
          <a:p>
            <a:endParaRPr lang="nl-NL" dirty="0"/>
          </a:p>
          <a:p>
            <a:r>
              <a:rPr lang="nl-NL" dirty="0" smtClean="0"/>
              <a:t>Geen interactie-effect tussen tijd en JT</a:t>
            </a:r>
          </a:p>
          <a:p>
            <a:pPr marL="0" indent="0">
              <a:buNone/>
            </a:pPr>
            <a:endParaRPr lang="nl-NL" dirty="0" smtClean="0">
              <a:sym typeface="Wingdings" panose="05000000000000000000" pitchFamily="2" charset="2"/>
            </a:endParaRPr>
          </a:p>
          <a:p>
            <a:pPr marL="0" indent="0">
              <a:buNone/>
            </a:pPr>
            <a:r>
              <a:rPr lang="nl-NL" dirty="0" smtClean="0">
                <a:sym typeface="Wingdings" panose="05000000000000000000" pitchFamily="2" charset="2"/>
              </a:rPr>
              <a:t> </a:t>
            </a:r>
            <a:r>
              <a:rPr lang="nl-NL" dirty="0"/>
              <a:t>Jeugdtrauma geen exclusiecriterium voor individuele of groep CGT</a:t>
            </a:r>
          </a:p>
          <a:p>
            <a:endParaRPr lang="nl-NL" dirty="0"/>
          </a:p>
        </p:txBody>
      </p:sp>
    </p:spTree>
    <p:extLst>
      <p:ext uri="{BB962C8B-B14F-4D97-AF65-F5344CB8AC3E}">
        <p14:creationId xmlns:p14="http://schemas.microsoft.com/office/powerpoint/2010/main" val="4305081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INHOUDSTAFEL</a:t>
            </a:r>
            <a:endParaRPr lang="nl-NL" dirty="0"/>
          </a:p>
        </p:txBody>
      </p:sp>
      <p:sp>
        <p:nvSpPr>
          <p:cNvPr id="3" name="Tijdelijke aanduiding voor inhoud 2"/>
          <p:cNvSpPr>
            <a:spLocks noGrp="1"/>
          </p:cNvSpPr>
          <p:nvPr>
            <p:ph sz="quarter" idx="10"/>
          </p:nvPr>
        </p:nvSpPr>
        <p:spPr/>
        <p:txBody>
          <a:bodyPr/>
          <a:lstStyle/>
          <a:p>
            <a:r>
              <a:rPr lang="nl-BE" dirty="0" smtClean="0"/>
              <a:t>Inleiding</a:t>
            </a:r>
          </a:p>
          <a:p>
            <a:endParaRPr lang="nl-BE" dirty="0"/>
          </a:p>
          <a:p>
            <a:r>
              <a:rPr lang="nl-BE" dirty="0"/>
              <a:t>Het kind in ons blijft….</a:t>
            </a:r>
            <a:r>
              <a:rPr lang="nl-BE" dirty="0" smtClean="0"/>
              <a:t>!</a:t>
            </a:r>
          </a:p>
          <a:p>
            <a:endParaRPr lang="nl-BE" dirty="0"/>
          </a:p>
          <a:p>
            <a:r>
              <a:rPr lang="nl-BE" dirty="0"/>
              <a:t>Wetenschappelijke </a:t>
            </a:r>
            <a:r>
              <a:rPr lang="nl-BE" dirty="0" smtClean="0"/>
              <a:t>bevindingen</a:t>
            </a:r>
          </a:p>
          <a:p>
            <a:endParaRPr lang="nl-BE" dirty="0"/>
          </a:p>
          <a:p>
            <a:r>
              <a:rPr lang="nl-BE" dirty="0" smtClean="0"/>
              <a:t>Psychologische mediatoren</a:t>
            </a:r>
            <a:endParaRPr lang="nl-BE" dirty="0"/>
          </a:p>
        </p:txBody>
      </p:sp>
    </p:spTree>
    <p:extLst>
      <p:ext uri="{BB962C8B-B14F-4D97-AF65-F5344CB8AC3E}">
        <p14:creationId xmlns:p14="http://schemas.microsoft.com/office/powerpoint/2010/main" val="26786682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6" end="6"/>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echte verbindingslijn met pijl 4"/>
          <p:cNvCxnSpPr>
            <a:stCxn id="8" idx="3"/>
          </p:cNvCxnSpPr>
          <p:nvPr/>
        </p:nvCxnSpPr>
        <p:spPr>
          <a:xfrm flipV="1">
            <a:off x="3113838" y="2204864"/>
            <a:ext cx="2700300" cy="14761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Rechte verbindingslijn met pijl 5"/>
          <p:cNvCxnSpPr>
            <a:stCxn id="8" idx="3"/>
          </p:cNvCxnSpPr>
          <p:nvPr/>
        </p:nvCxnSpPr>
        <p:spPr>
          <a:xfrm>
            <a:off x="3113838" y="3681028"/>
            <a:ext cx="2700300" cy="6840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7" name="Afbeelding 18" descr="14751126-succesvolle-zakenman-vieren--geaf-a-soleerd-over-een-witte-achtergrond.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0163" y="546374"/>
            <a:ext cx="1863328"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Tijdelijke aanduiding voor inhoud 3" descr="Naamloos.jpg"/>
          <p:cNvPicPr>
            <a:picLocks noChangeAspect="1"/>
          </p:cNvPicPr>
          <p:nvPr/>
        </p:nvPicPr>
        <p:blipFill>
          <a:blip r:embed="rId4">
            <a:extLst>
              <a:ext uri="{28A0092B-C50C-407E-A947-70E740481C1C}">
                <a14:useLocalDpi xmlns:a14="http://schemas.microsoft.com/office/drawing/2010/main" val="0"/>
              </a:ext>
            </a:extLst>
          </a:blip>
          <a:srcRect l="19862" r="19862"/>
          <a:stretch>
            <a:fillRect/>
          </a:stretch>
        </p:blipFill>
        <p:spPr bwMode="auto">
          <a:xfrm>
            <a:off x="6012160" y="3284984"/>
            <a:ext cx="2065730"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Tijdelijke aanduiding voor inhoud 5" descr="k11-26-71-86000355-jpg.jpg"/>
          <p:cNvPicPr>
            <a:picLocks noChangeAspect="1"/>
          </p:cNvPicPr>
          <p:nvPr/>
        </p:nvPicPr>
        <p:blipFill>
          <a:blip r:embed="rId5" cstate="print">
            <a:extLst>
              <a:ext uri="{28A0092B-C50C-407E-A947-70E740481C1C}">
                <a14:useLocalDpi xmlns:a14="http://schemas.microsoft.com/office/drawing/2010/main" val="0"/>
              </a:ext>
            </a:extLst>
          </a:blip>
          <a:srcRect l="10938" r="10938"/>
          <a:stretch>
            <a:fillRect/>
          </a:stretch>
        </p:blipFill>
        <p:spPr bwMode="auto">
          <a:xfrm>
            <a:off x="1169622" y="2348880"/>
            <a:ext cx="1944216"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970302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PSYCHOLOGISCHE MEDIATOREN</a:t>
            </a:r>
            <a:endParaRPr lang="nl-NL" dirty="0"/>
          </a:p>
        </p:txBody>
      </p:sp>
      <p:sp>
        <p:nvSpPr>
          <p:cNvPr id="4" name="Tijdelijke aanduiding voor inhoud 2"/>
          <p:cNvSpPr>
            <a:spLocks noGrp="1"/>
          </p:cNvSpPr>
          <p:nvPr>
            <p:ph sz="quarter" idx="10"/>
          </p:nvPr>
        </p:nvSpPr>
        <p:spPr>
          <a:xfrm>
            <a:off x="179512" y="980728"/>
            <a:ext cx="8424936" cy="4658072"/>
          </a:xfrm>
        </p:spPr>
        <p:txBody>
          <a:bodyPr>
            <a:noAutofit/>
          </a:bodyPr>
          <a:lstStyle/>
          <a:p>
            <a:pPr lvl="1" eaLnBrk="1" hangingPunct="1">
              <a:defRPr/>
            </a:pPr>
            <a:r>
              <a:rPr lang="nl-BE" sz="2000" dirty="0" smtClean="0"/>
              <a:t>Maladaptieve COPING: vermijding</a:t>
            </a:r>
          </a:p>
          <a:p>
            <a:pPr lvl="1" eaLnBrk="1" hangingPunct="1">
              <a:defRPr/>
            </a:pPr>
            <a:endParaRPr lang="nl-BE" sz="2000" dirty="0" smtClean="0"/>
          </a:p>
          <a:p>
            <a:pPr lvl="1" eaLnBrk="1" hangingPunct="1">
              <a:defRPr/>
            </a:pPr>
            <a:r>
              <a:rPr lang="nl-BE" sz="2000" dirty="0" smtClean="0"/>
              <a:t>RESILIENCE</a:t>
            </a:r>
          </a:p>
          <a:p>
            <a:pPr lvl="1" eaLnBrk="1" hangingPunct="1">
              <a:defRPr/>
            </a:pPr>
            <a:endParaRPr lang="nl-BE" sz="2000" dirty="0" smtClean="0"/>
          </a:p>
          <a:p>
            <a:pPr lvl="1" eaLnBrk="1" hangingPunct="1">
              <a:defRPr/>
            </a:pPr>
            <a:r>
              <a:rPr lang="nl-BE" sz="2000" dirty="0" smtClean="0"/>
              <a:t>Disclosure</a:t>
            </a:r>
          </a:p>
          <a:p>
            <a:pPr lvl="2" eaLnBrk="1" hangingPunct="1">
              <a:defRPr/>
            </a:pPr>
            <a:r>
              <a:rPr lang="nl-BE" sz="2000" dirty="0" smtClean="0"/>
              <a:t>Cruel paradox</a:t>
            </a:r>
          </a:p>
          <a:p>
            <a:pPr marL="603504" lvl="2" indent="0" eaLnBrk="1" hangingPunct="1">
              <a:buNone/>
              <a:defRPr/>
            </a:pPr>
            <a:endParaRPr lang="nl-BE" sz="2000" dirty="0" smtClean="0"/>
          </a:p>
          <a:p>
            <a:pPr lvl="1" eaLnBrk="1" hangingPunct="1">
              <a:defRPr/>
            </a:pPr>
            <a:r>
              <a:rPr lang="nl-BE" sz="2000" dirty="0" smtClean="0"/>
              <a:t>Dysfuncties stresssysteem (HPA-as)</a:t>
            </a:r>
          </a:p>
          <a:p>
            <a:pPr lvl="1" eaLnBrk="1" hangingPunct="1">
              <a:defRPr/>
            </a:pPr>
            <a:endParaRPr lang="nl-BE" sz="2000" dirty="0" smtClean="0"/>
          </a:p>
          <a:p>
            <a:pPr lvl="1" eaLnBrk="1" hangingPunct="1">
              <a:defRPr/>
            </a:pPr>
            <a:r>
              <a:rPr lang="nl-BE" sz="2000" dirty="0" smtClean="0"/>
              <a:t>Cognitieve distorties </a:t>
            </a:r>
            <a:r>
              <a:rPr lang="nl-BE" sz="2000" dirty="0" smtClean="0">
                <a:sym typeface="Wingdings"/>
              </a:rPr>
              <a:t> persoonlijkheidsveranderingen</a:t>
            </a:r>
          </a:p>
          <a:p>
            <a:pPr lvl="1" eaLnBrk="1" hangingPunct="1">
              <a:defRPr/>
            </a:pPr>
            <a:endParaRPr lang="nl-BE" sz="2000" dirty="0" smtClean="0"/>
          </a:p>
          <a:p>
            <a:pPr lvl="1" eaLnBrk="1" hangingPunct="1">
              <a:defRPr/>
            </a:pPr>
            <a:r>
              <a:rPr lang="nl-BE" sz="2000" dirty="0" smtClean="0"/>
              <a:t>Hertraumatisering </a:t>
            </a:r>
          </a:p>
          <a:p>
            <a:pPr lvl="1" eaLnBrk="1" hangingPunct="1">
              <a:defRPr/>
            </a:pPr>
            <a:endParaRPr lang="nl-BE" sz="2000" dirty="0" smtClean="0"/>
          </a:p>
          <a:p>
            <a:pPr lvl="1" eaLnBrk="1" hangingPunct="1">
              <a:defRPr/>
            </a:pPr>
            <a:r>
              <a:rPr lang="nl-BE" sz="2000" dirty="0" smtClean="0"/>
              <a:t>Embodiment</a:t>
            </a:r>
            <a:endParaRPr lang="nl-BE" sz="2000" dirty="0"/>
          </a:p>
        </p:txBody>
      </p:sp>
    </p:spTree>
    <p:extLst>
      <p:ext uri="{BB962C8B-B14F-4D97-AF65-F5344CB8AC3E}">
        <p14:creationId xmlns:p14="http://schemas.microsoft.com/office/powerpoint/2010/main" val="38962969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fbeeldingsresultaat voor bedankt voor jullie aandacht vermoeid">
            <a:hlinkClick r:id="rId2"/>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t="7333" b="7333"/>
          <a:stretch>
            <a:fillRect/>
          </a:stretch>
        </p:blipFill>
        <p:spPr bwMode="auto">
          <a:xfrm>
            <a:off x="827584" y="1268760"/>
            <a:ext cx="7620000" cy="458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997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6"/>
          <p:cNvPicPr>
            <a:picLocks noGrp="1" noChangeAspect="1"/>
          </p:cNvPicPr>
          <p:nvPr>
            <p:ph sz="quarter" idx="10"/>
          </p:nvPr>
        </p:nvPicPr>
        <p:blipFill>
          <a:blip r:embed="rId3"/>
          <a:srcRect t="-23647" b="-23647"/>
          <a:stretch>
            <a:fillRect/>
          </a:stretch>
        </p:blipFill>
        <p:spPr>
          <a:xfrm>
            <a:off x="971600" y="1196752"/>
            <a:ext cx="7620000" cy="4608512"/>
          </a:xfrm>
        </p:spPr>
        <p:style>
          <a:lnRef idx="2">
            <a:schemeClr val="accent6"/>
          </a:lnRef>
          <a:fillRef idx="1">
            <a:schemeClr val="lt1"/>
          </a:fillRef>
          <a:effectRef idx="0">
            <a:schemeClr val="accent6"/>
          </a:effectRef>
          <a:fontRef idx="minor">
            <a:schemeClr val="dk1"/>
          </a:fontRef>
        </p:style>
      </p:pic>
      <p:pic>
        <p:nvPicPr>
          <p:cNvPr id="6" name="Afbeelding 5"/>
          <p:cNvPicPr>
            <a:picLocks noChangeAspect="1"/>
          </p:cNvPicPr>
          <p:nvPr/>
        </p:nvPicPr>
        <p:blipFill>
          <a:blip r:embed="rId4"/>
          <a:stretch>
            <a:fillRect/>
          </a:stretch>
        </p:blipFill>
        <p:spPr>
          <a:xfrm>
            <a:off x="1043608" y="5229200"/>
            <a:ext cx="4231266" cy="483951"/>
          </a:xfrm>
          <a:prstGeom prst="rect">
            <a:avLst/>
          </a:prstGeom>
        </p:spPr>
      </p:pic>
    </p:spTree>
    <p:extLst>
      <p:ext uri="{BB962C8B-B14F-4D97-AF65-F5344CB8AC3E}">
        <p14:creationId xmlns:p14="http://schemas.microsoft.com/office/powerpoint/2010/main" val="22317451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sz="quarter" idx="10"/>
          </p:nvPr>
        </p:nvPicPr>
        <p:blipFill>
          <a:blip r:embed="rId3"/>
          <a:srcRect t="-49282" b="-49282"/>
          <a:stretch>
            <a:fillRect/>
          </a:stretch>
        </p:blipFill>
        <p:spPr>
          <a:xfrm>
            <a:off x="971600" y="1196752"/>
            <a:ext cx="7632848" cy="4608512"/>
          </a:xfrm>
          <a:prstGeom prst="rect">
            <a:avLst/>
          </a:prstGeom>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41965936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CVS?</a:t>
            </a:r>
            <a:endParaRPr lang="nl-NL" dirty="0"/>
          </a:p>
        </p:txBody>
      </p:sp>
      <p:sp>
        <p:nvSpPr>
          <p:cNvPr id="3" name="Tijdelijke aanduiding voor inhoud 2"/>
          <p:cNvSpPr>
            <a:spLocks noGrp="1"/>
          </p:cNvSpPr>
          <p:nvPr>
            <p:ph sz="quarter" idx="10"/>
          </p:nvPr>
        </p:nvSpPr>
        <p:spPr/>
        <p:txBody>
          <a:bodyPr>
            <a:normAutofit fontScale="85000" lnSpcReduction="10000"/>
          </a:bodyPr>
          <a:lstStyle/>
          <a:p>
            <a:pPr marL="298987" indent="-241859"/>
            <a:r>
              <a:rPr lang="nl-NL" dirty="0"/>
              <a:t>Wat is het en hoe vaak komt het voor</a:t>
            </a:r>
            <a:r>
              <a:rPr lang="nl-NL" dirty="0" smtClean="0"/>
              <a:t>?</a:t>
            </a:r>
          </a:p>
          <a:p>
            <a:pPr marL="298987" indent="-241859"/>
            <a:endParaRPr lang="nl-NL" dirty="0"/>
          </a:p>
          <a:p>
            <a:pPr marL="698885" lvl="1" indent="-241859"/>
            <a:r>
              <a:rPr lang="nl-NL" dirty="0" err="1"/>
              <a:t>Somatic</a:t>
            </a:r>
            <a:r>
              <a:rPr lang="nl-NL" dirty="0"/>
              <a:t> </a:t>
            </a:r>
            <a:r>
              <a:rPr lang="nl-NL" dirty="0" err="1"/>
              <a:t>symptom</a:t>
            </a:r>
            <a:r>
              <a:rPr lang="nl-NL" dirty="0"/>
              <a:t> </a:t>
            </a:r>
            <a:r>
              <a:rPr lang="nl-NL" dirty="0" err="1"/>
              <a:t>and</a:t>
            </a:r>
            <a:r>
              <a:rPr lang="nl-NL" dirty="0"/>
              <a:t> </a:t>
            </a:r>
            <a:r>
              <a:rPr lang="nl-NL" dirty="0" err="1"/>
              <a:t>related</a:t>
            </a:r>
            <a:r>
              <a:rPr lang="nl-NL" dirty="0"/>
              <a:t> disorders (DSM-5)</a:t>
            </a:r>
          </a:p>
          <a:p>
            <a:pPr marL="698885" lvl="1" indent="-241859"/>
            <a:r>
              <a:rPr lang="nl-NL" dirty="0"/>
              <a:t>0.2%-2.6%</a:t>
            </a:r>
          </a:p>
          <a:p>
            <a:pPr marL="298987" indent="-241859"/>
            <a:endParaRPr lang="nl-NL" dirty="0"/>
          </a:p>
          <a:p>
            <a:pPr marL="298987" indent="-241859"/>
            <a:r>
              <a:rPr lang="nl-NL" dirty="0"/>
              <a:t>Belangrijke </a:t>
            </a:r>
            <a:r>
              <a:rPr lang="nl-NL" dirty="0" smtClean="0"/>
              <a:t>factoren</a:t>
            </a:r>
          </a:p>
          <a:p>
            <a:pPr marL="298987" indent="-241859"/>
            <a:endParaRPr lang="nl-NL" dirty="0"/>
          </a:p>
          <a:p>
            <a:pPr marL="698885" lvl="1" indent="-241859"/>
            <a:r>
              <a:rPr lang="nl-NL" dirty="0"/>
              <a:t>Voorbeschikkend</a:t>
            </a:r>
          </a:p>
          <a:p>
            <a:pPr marL="698885" lvl="1" indent="-241859"/>
            <a:r>
              <a:rPr lang="nl-NL" dirty="0"/>
              <a:t>Uitlokkend</a:t>
            </a:r>
          </a:p>
          <a:p>
            <a:pPr marL="698885" lvl="1" indent="-241859"/>
            <a:r>
              <a:rPr lang="nl-NL" dirty="0"/>
              <a:t>Onderhoudend</a:t>
            </a:r>
          </a:p>
          <a:p>
            <a:pPr marL="298987" indent="-241859"/>
            <a:endParaRPr lang="nl-NL" dirty="0"/>
          </a:p>
          <a:p>
            <a:pPr marL="298987" indent="-241859"/>
            <a:r>
              <a:rPr lang="nl-NL" dirty="0"/>
              <a:t>Rol van </a:t>
            </a:r>
            <a:r>
              <a:rPr lang="nl-NL" dirty="0" smtClean="0"/>
              <a:t>jeugdtrauma</a:t>
            </a:r>
            <a:endParaRPr lang="nl-NL" dirty="0"/>
          </a:p>
        </p:txBody>
      </p:sp>
    </p:spTree>
    <p:extLst>
      <p:ext uri="{BB962C8B-B14F-4D97-AF65-F5344CB8AC3E}">
        <p14:creationId xmlns:p14="http://schemas.microsoft.com/office/powerpoint/2010/main" val="4069321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sz="quarter" idx="10"/>
          </p:nvPr>
        </p:nvPicPr>
        <p:blipFill>
          <a:blip r:embed="rId3" cstate="print"/>
          <a:srcRect l="-19237" r="-19237"/>
          <a:stretch>
            <a:fillRect/>
          </a:stretch>
        </p:blipFill>
        <p:spPr>
          <a:xfrm>
            <a:off x="0" y="1268760"/>
            <a:ext cx="7620000" cy="4536504"/>
          </a:xfrm>
          <a:prstGeom prst="rect">
            <a:avLst/>
          </a:prstGeom>
        </p:spPr>
      </p:pic>
      <p:pic>
        <p:nvPicPr>
          <p:cNvPr id="5" name="Afbeelding 4"/>
          <p:cNvPicPr>
            <a:picLocks noChangeAspect="1"/>
          </p:cNvPicPr>
          <p:nvPr/>
        </p:nvPicPr>
        <p:blipFill>
          <a:blip r:embed="rId4" cstate="print"/>
          <a:stretch>
            <a:fillRect/>
          </a:stretch>
        </p:blipFill>
        <p:spPr>
          <a:xfrm>
            <a:off x="6588224" y="908720"/>
            <a:ext cx="2799211" cy="2244559"/>
          </a:xfrm>
          <a:prstGeom prst="rect">
            <a:avLst/>
          </a:prstGeom>
        </p:spPr>
      </p:pic>
    </p:spTree>
    <p:extLst>
      <p:ext uri="{BB962C8B-B14F-4D97-AF65-F5344CB8AC3E}">
        <p14:creationId xmlns:p14="http://schemas.microsoft.com/office/powerpoint/2010/main" val="33049061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INHOUDSTAFEL</a:t>
            </a:r>
            <a:endParaRPr lang="nl-NL" dirty="0"/>
          </a:p>
        </p:txBody>
      </p:sp>
      <p:sp>
        <p:nvSpPr>
          <p:cNvPr id="3" name="Tijdelijke aanduiding voor inhoud 2"/>
          <p:cNvSpPr>
            <a:spLocks noGrp="1"/>
          </p:cNvSpPr>
          <p:nvPr>
            <p:ph sz="quarter" idx="10"/>
          </p:nvPr>
        </p:nvSpPr>
        <p:spPr/>
        <p:txBody>
          <a:bodyPr/>
          <a:lstStyle/>
          <a:p>
            <a:r>
              <a:rPr lang="nl-BE" dirty="0" smtClean="0"/>
              <a:t>Inleiding</a:t>
            </a:r>
          </a:p>
          <a:p>
            <a:endParaRPr lang="nl-BE" dirty="0"/>
          </a:p>
          <a:p>
            <a:r>
              <a:rPr lang="nl-BE" dirty="0"/>
              <a:t>Het kind in ons blijft….</a:t>
            </a:r>
            <a:r>
              <a:rPr lang="nl-BE" dirty="0" smtClean="0"/>
              <a:t>!</a:t>
            </a:r>
          </a:p>
          <a:p>
            <a:endParaRPr lang="nl-BE" dirty="0"/>
          </a:p>
          <a:p>
            <a:r>
              <a:rPr lang="nl-BE" dirty="0"/>
              <a:t>Wetenschappelijke </a:t>
            </a:r>
            <a:r>
              <a:rPr lang="nl-BE" dirty="0" smtClean="0"/>
              <a:t>bevindingen</a:t>
            </a:r>
          </a:p>
          <a:p>
            <a:endParaRPr lang="nl-BE" dirty="0"/>
          </a:p>
          <a:p>
            <a:r>
              <a:rPr lang="nl-BE" dirty="0" smtClean="0"/>
              <a:t>Psychologische mediatoren</a:t>
            </a:r>
            <a:endParaRPr lang="nl-BE" dirty="0"/>
          </a:p>
        </p:txBody>
      </p:sp>
    </p:spTree>
    <p:extLst>
      <p:ext uri="{BB962C8B-B14F-4D97-AF65-F5344CB8AC3E}">
        <p14:creationId xmlns:p14="http://schemas.microsoft.com/office/powerpoint/2010/main" val="3713495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TRAGEDIE VAN HERHALING</a:t>
            </a:r>
            <a:endParaRPr lang="nl-NL" dirty="0"/>
          </a:p>
        </p:txBody>
      </p:sp>
      <p:sp>
        <p:nvSpPr>
          <p:cNvPr id="3" name="Tijdelijke aanduiding voor inhoud 2"/>
          <p:cNvSpPr>
            <a:spLocks noGrp="1"/>
          </p:cNvSpPr>
          <p:nvPr>
            <p:ph sz="quarter" idx="10"/>
          </p:nvPr>
        </p:nvSpPr>
        <p:spPr/>
        <p:txBody>
          <a:bodyPr/>
          <a:lstStyle/>
          <a:p>
            <a:pPr marL="0" indent="0">
              <a:buNone/>
            </a:pPr>
            <a:endParaRPr lang="nl-NL" dirty="0" smtClean="0"/>
          </a:p>
          <a:p>
            <a:pPr marL="0" indent="0">
              <a:buNone/>
            </a:pPr>
            <a:endParaRPr lang="nl-NL" dirty="0"/>
          </a:p>
          <a:p>
            <a:pPr marL="0" indent="0">
              <a:buNone/>
            </a:pPr>
            <a:endParaRPr lang="nl-NL" dirty="0" smtClean="0"/>
          </a:p>
          <a:p>
            <a:pPr marL="0" indent="0" algn="ctr">
              <a:buNone/>
            </a:pPr>
            <a:r>
              <a:rPr lang="nl-NL" dirty="0" smtClean="0"/>
              <a:t>Het verhaal van Nadine</a:t>
            </a:r>
          </a:p>
          <a:p>
            <a:pPr marL="0" indent="0">
              <a:buNone/>
            </a:pPr>
            <a:endParaRPr lang="nl-NL" dirty="0" smtClean="0"/>
          </a:p>
          <a:p>
            <a:pPr marL="0" indent="0" algn="ctr">
              <a:buNone/>
            </a:pPr>
            <a:r>
              <a:rPr lang="nl-NL" dirty="0" smtClean="0"/>
              <a:t>… en vele anderen</a:t>
            </a:r>
            <a:endParaRPr lang="nl-NL" dirty="0"/>
          </a:p>
        </p:txBody>
      </p:sp>
    </p:spTree>
    <p:extLst>
      <p:ext uri="{BB962C8B-B14F-4D97-AF65-F5344CB8AC3E}">
        <p14:creationId xmlns:p14="http://schemas.microsoft.com/office/powerpoint/2010/main" val="29384944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jabloon UZAUA">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documentManagement>
    <ImageCreateDate xmlns="http://schemas.microsoft.com/sharepoint/v3/fields" xsi:nil="true"/>
    <wic_System_Copyright xmlns="http://schemas.microsoft.com/sharepoint/v3/fields" xsi:nil="true"/>
  </documentManagement>
</p:properties>
</file>

<file path=customXml/item4.xml><?xml version="1.0" encoding="utf-8"?>
<ct:contentTypeSchema xmlns:ct="http://schemas.microsoft.com/office/2006/metadata/contentType" xmlns:ma="http://schemas.microsoft.com/office/2006/metadata/properties/metaAttributes" ct:_="" ma:_="" ma:contentTypeName="Afbeeldingsactivum" ma:contentTypeID="0x0101009148F5A04DDD49CBA7127AADA5FB792B00AADE34325A8B49CDA8BB4DB53328F214007507B715A76CA24FA21C3295ACEFF1B0" ma:contentTypeVersion="2" ma:contentTypeDescription="Een nieuw document maken." ma:contentTypeScope="" ma:versionID="64156c0dd086b3530a2e1016f3e64e87">
  <xsd:schema xmlns:xsd="http://www.w3.org/2001/XMLSchema" xmlns:xs="http://www.w3.org/2001/XMLSchema" xmlns:p="http://schemas.microsoft.com/office/2006/metadata/properties" xmlns:ns1="http://schemas.microsoft.com/sharepoint/v3" xmlns:ns2="http://schemas.microsoft.com/sharepoint/v3/fields" targetNamespace="http://schemas.microsoft.com/office/2006/metadata/properties" ma:root="true" ma:fieldsID="53a59c94510e8afa0283d496099f3490" ns1:_="" ns2:_="">
    <xsd:import namespace="http://schemas.microsoft.com/sharepoint/v3"/>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1:ThumbnailExists" minOccurs="0"/>
                <xsd:element ref="ns1:PreviewExists" minOccurs="0"/>
                <xsd:element ref="ns2:ImageWidth" minOccurs="0"/>
                <xsd:element ref="ns2:ImageHeight" minOccurs="0"/>
                <xsd:element ref="ns2:ImageCreateDate" minOccurs="0"/>
                <xsd:element ref="ns2:wic_System_Copyrigh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Pad van URL" ma:hidden="true" ma:list="Docs" ma:internalName="FileRef" ma:readOnly="true" ma:showField="FullUrl">
      <xsd:simpleType>
        <xsd:restriction base="dms:Lookup"/>
      </xsd:simpleType>
    </xsd:element>
    <xsd:element name="File_x0020_Type" ma:index="9" nillable="true" ma:displayName="Bestandstype" ma:hidden="true" ma:internalName="File_x0020_Type" ma:readOnly="true">
      <xsd:simpleType>
        <xsd:restriction base="dms:Text"/>
      </xsd:simpleType>
    </xsd:element>
    <xsd:element name="HTML_x0020_File_x0020_Type" ma:index="10" nillable="true" ma:displayName="HTML-bestandstype" ma:hidden="true" ma:internalName="HTML_x0020_File_x0020_Type" ma:readOnly="true">
      <xsd:simpleType>
        <xsd:restriction base="dms:Text"/>
      </xsd:simpleType>
    </xsd:element>
    <xsd:element name="FSObjType" ma:index="11" nillable="true" ma:displayName="Itemtype" ma:hidden="true" ma:list="Docs" ma:internalName="FSObjType" ma:readOnly="true" ma:showField="FSType">
      <xsd:simpleType>
        <xsd:restriction base="dms:Lookup"/>
      </xsd:simpleType>
    </xsd:element>
    <xsd:element name="ThumbnailExists" ma:index="18" nillable="true" ma:displayName="Miniatuur bestaat" ma:default="FALSE" ma:hidden="true" ma:internalName="ThumbnailExists" ma:readOnly="true">
      <xsd:simpleType>
        <xsd:restriction base="dms:Boolean"/>
      </xsd:simpleType>
    </xsd:element>
    <xsd:element name="PreviewExists" ma:index="19" nillable="true" ma:displayName="Voorbeeld bestaat" ma:default="FALSE" ma:hidden="true" ma:internalName="PreviewExists"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ImageWidth" ma:index="20" nillable="true" ma:displayName="Breedte van afbeelding" ma:internalName="ImageWidth" ma:readOnly="true">
      <xsd:simpleType>
        <xsd:restriction base="dms:Unknown"/>
      </xsd:simpleType>
    </xsd:element>
    <xsd:element name="ImageHeight" ma:index="22" nillable="true" ma:displayName="Hoogte van afbeelding" ma:internalName="ImageHeight" ma:readOnly="true">
      <xsd:simpleType>
        <xsd:restriction base="dms:Unknown"/>
      </xsd:simpleType>
    </xsd:element>
    <xsd:element name="ImageCreateDate" ma:index="25" nillable="true" ma:displayName="Afbeelding gemaakt op" ma:format="DateTime" ma:hidden="true" ma:internalName="ImageCreateDate">
      <xsd:simpleType>
        <xsd:restriction base="dms:DateTime"/>
      </xsd:simpleType>
    </xsd:element>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eur"/>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ma:index="23" ma:displayName="Opmerkingen"/>
        <xsd:element name="keywords" minOccurs="0" maxOccurs="1" type="xsd:string" ma:index="14" ma:displayName="Trefwoorden"/>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CA582D-7CAA-4F28-BECF-EA794439BF84}">
  <ds:schemaRefs>
    <ds:schemaRef ds:uri="http://schemas.microsoft.com/sharepoint/v3/contenttype/forms"/>
  </ds:schemaRefs>
</ds:datastoreItem>
</file>

<file path=customXml/itemProps2.xml><?xml version="1.0" encoding="utf-8"?>
<ds:datastoreItem xmlns:ds="http://schemas.openxmlformats.org/officeDocument/2006/customXml" ds:itemID="{77A7919D-5FE9-48F3-A02F-627B08A75044}">
  <ds:schemaRefs>
    <ds:schemaRef ds:uri="http://schemas.microsoft.com/office/2006/metadata/longProperties"/>
  </ds:schemaRefs>
</ds:datastoreItem>
</file>

<file path=customXml/itemProps3.xml><?xml version="1.0" encoding="utf-8"?>
<ds:datastoreItem xmlns:ds="http://schemas.openxmlformats.org/officeDocument/2006/customXml" ds:itemID="{25DF2C16-119E-4827-B513-B88852EBB4F5}">
  <ds:schemaRefs>
    <ds:schemaRef ds:uri="http://schemas.microsoft.com/office/2006/metadata/properties"/>
    <ds:schemaRef ds:uri="http://purl.org/dc/terms/"/>
    <ds:schemaRef ds:uri="http://schemas.microsoft.com/sharepoint/v3/fields"/>
    <ds:schemaRef ds:uri="http://schemas.openxmlformats.org/package/2006/metadata/core-properties"/>
    <ds:schemaRef ds:uri="http://www.w3.org/XML/1998/namespace"/>
    <ds:schemaRef ds:uri="http://purl.org/dc/elements/1.1/"/>
    <ds:schemaRef ds:uri="http://schemas.microsoft.com/office/2006/documentManagement/types"/>
    <ds:schemaRef ds:uri="http://schemas.microsoft.com/office/infopath/2007/PartnerControls"/>
    <ds:schemaRef ds:uri="http://schemas.microsoft.com/sharepoint/v3"/>
    <ds:schemaRef ds:uri="http://purl.org/dc/dcmitype/"/>
  </ds:schemaRefs>
</ds:datastoreItem>
</file>

<file path=customXml/itemProps4.xml><?xml version="1.0" encoding="utf-8"?>
<ds:datastoreItem xmlns:ds="http://schemas.openxmlformats.org/officeDocument/2006/customXml" ds:itemID="{A4307013-D360-4393-8DCD-354E04C6BA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1847</TotalTime>
  <Words>1562</Words>
  <Application>Microsoft Macintosh PowerPoint</Application>
  <PresentationFormat>Diavoorstelling (4:3)</PresentationFormat>
  <Paragraphs>286</Paragraphs>
  <Slides>34</Slides>
  <Notes>26</Notes>
  <HiddenSlides>0</HiddenSlides>
  <MMClips>0</MMClips>
  <ScaleCrop>false</ScaleCrop>
  <HeadingPairs>
    <vt:vector size="4" baseType="variant">
      <vt:variant>
        <vt:lpstr>Thema</vt:lpstr>
      </vt:variant>
      <vt:variant>
        <vt:i4>1</vt:i4>
      </vt:variant>
      <vt:variant>
        <vt:lpstr>Diatitels</vt:lpstr>
      </vt:variant>
      <vt:variant>
        <vt:i4>34</vt:i4>
      </vt:variant>
    </vt:vector>
  </HeadingPairs>
  <TitlesOfParts>
    <vt:vector size="35" baseType="lpstr">
      <vt:lpstr>Sjabloon UZAUA</vt:lpstr>
      <vt:lpstr>PowerPoint-presentatie</vt:lpstr>
      <vt:lpstr>INHOUDSTAFEL</vt:lpstr>
      <vt:lpstr>PowerPoint-presentatie</vt:lpstr>
      <vt:lpstr>PowerPoint-presentatie</vt:lpstr>
      <vt:lpstr>PowerPoint-presentatie</vt:lpstr>
      <vt:lpstr>CVS?</vt:lpstr>
      <vt:lpstr>PowerPoint-presentatie</vt:lpstr>
      <vt:lpstr>INHOUDSTAFEL</vt:lpstr>
      <vt:lpstr>DE TRAGEDIE VAN HERHALING</vt:lpstr>
      <vt:lpstr>PowerPoint-presentatie</vt:lpstr>
      <vt:lpstr>PowerPoint-presentatie</vt:lpstr>
      <vt:lpstr>PowerPoint-presentatie</vt:lpstr>
      <vt:lpstr>BEHANDELING VANUIT  DE VIER STROMINGEN</vt:lpstr>
      <vt:lpstr>EXPERIËNTIEEL-CLIËNTGERICHT</vt:lpstr>
      <vt:lpstr>COGNITIEF-GEDRAGSTHERAPEUTISCH</vt:lpstr>
      <vt:lpstr>COGNITIEF-GEDRAGSTHERAPEUTISCH</vt:lpstr>
      <vt:lpstr>RELATIE- EN GEZINSTHERAPEUTISCH</vt:lpstr>
      <vt:lpstr>PSYCHODYNAMISCH</vt:lpstr>
      <vt:lpstr>INTEGRATIEVE THERAPIE?</vt:lpstr>
      <vt:lpstr>INHOUDSTAFEL</vt:lpstr>
      <vt:lpstr>SUBTYPES JEUGDTRAUMA?</vt:lpstr>
      <vt:lpstr>SUBTYPES JEUGDTRAUMA?</vt:lpstr>
      <vt:lpstr>SUBTYPES JEUGDTRAUMA?</vt:lpstr>
      <vt:lpstr>AGENDA VOOR WETENSCHAPPELIJK ONDERZOEK</vt:lpstr>
      <vt:lpstr>ONDERZOEK NAAR VOORSPELLERS VAN BEHANDELUITKOMST</vt:lpstr>
      <vt:lpstr>ONDERZOEK NAAR VOORSPELLERS VAN BEHANDELUITKOMST</vt:lpstr>
      <vt:lpstr>EFFECT JEUGDTRAUMA OP CGT  IN GROEP BIJ CVS?</vt:lpstr>
      <vt:lpstr>EFFECT JEUGDTRAUMA OP CGT  IN GROEP BIJ CVS?</vt:lpstr>
      <vt:lpstr>EFFECT JEUGDTRAUMA OP CGT  IN GROEP BIJ CVS?</vt:lpstr>
      <vt:lpstr>HOOFDBEVINDINGEN</vt:lpstr>
      <vt:lpstr>INHOUDSTAFEL</vt:lpstr>
      <vt:lpstr>PowerPoint-presentatie</vt:lpstr>
      <vt:lpstr>PSYCHOLOGISCHE MEDIATOREN</vt:lpstr>
      <vt:lpstr>PowerPoint-presentatie</vt:lpstr>
    </vt:vector>
  </TitlesOfParts>
  <Company>Universitair Ziekenhuis Antwerpen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ZELF-TOEGEBRACHTE HUIDLETSELS</dc:title>
  <dc:creator>se3</dc:creator>
  <cp:lastModifiedBy>Maud De Venter</cp:lastModifiedBy>
  <cp:revision>130</cp:revision>
  <cp:lastPrinted>2019-04-25T16:00:50Z</cp:lastPrinted>
  <dcterms:created xsi:type="dcterms:W3CDTF">2016-09-08T07:46:05Z</dcterms:created>
  <dcterms:modified xsi:type="dcterms:W3CDTF">2019-04-25T17:53:38Z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0x01010095D1181E9A411D4294D84A1E62D4A8C9</vt:lpwstr>
  </property>
  <property fmtid="{D5CDD505-2E9C-101B-9397-08002B2CF9AE}" pid="3" name="PublishingExpirationDate">
    <vt:lpwstr/>
  </property>
  <property fmtid="{D5CDD505-2E9C-101B-9397-08002B2CF9AE}" pid="4" name="PublishingStartDate">
    <vt:lpwstr/>
  </property>
  <property fmtid="{D5CDD505-2E9C-101B-9397-08002B2CF9AE}" pid="5" name="wic_System_Copyright">
    <vt:lpwstr/>
  </property>
  <property fmtid="{D5CDD505-2E9C-101B-9397-08002B2CF9AE}" pid="6" name="ImageCreateDate">
    <vt:lpwstr/>
  </property>
</Properties>
</file>