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53651CB-5A2F-4022-8D1B-6A2CBABB8DC2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9C1A791-DA1C-4187-BD14-CF135C7726BB}" type="slidenum">
              <a:rPr lang="nl-BE" smtClean="0"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Het verhaal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Meer dan woorden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627784" y="4941168"/>
            <a:ext cx="391325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Society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/>
              <a:t>P</a:t>
            </a:r>
            <a:r>
              <a:rPr lang="nl-BE" dirty="0" err="1" smtClean="0"/>
              <a:t>sychosomatic</a:t>
            </a:r>
            <a:r>
              <a:rPr lang="nl-BE" dirty="0" smtClean="0"/>
              <a:t>  </a:t>
            </a:r>
            <a:r>
              <a:rPr lang="nl-BE" dirty="0" err="1" smtClean="0"/>
              <a:t>Medicine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     Hof van Liere Antwerpen</a:t>
            </a:r>
          </a:p>
          <a:p>
            <a:r>
              <a:rPr lang="nl-BE" dirty="0"/>
              <a:t> </a:t>
            </a:r>
            <a:r>
              <a:rPr lang="nl-BE" dirty="0" smtClean="0"/>
              <a:t>              17 maart 2017</a:t>
            </a:r>
          </a:p>
          <a:p>
            <a:endParaRPr lang="nl-BE" dirty="0"/>
          </a:p>
          <a:p>
            <a:r>
              <a:rPr lang="nl-BE" sz="1400" dirty="0" smtClean="0"/>
              <a:t>Stijn Jannes Voorzitter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1653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De ontmoeting </a:t>
            </a:r>
          </a:p>
          <a:p>
            <a:r>
              <a:rPr lang="nl-BE" dirty="0" smtClean="0"/>
              <a:t>Kennismaken</a:t>
            </a:r>
          </a:p>
          <a:p>
            <a:r>
              <a:rPr lang="nl-BE" dirty="0" smtClean="0"/>
              <a:t>Het betrekken van de andere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verhaal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37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De verbinding</a:t>
            </a:r>
          </a:p>
          <a:p>
            <a:r>
              <a:rPr lang="nl-BE" dirty="0" smtClean="0"/>
              <a:t>Het ‘nemen’ van aandacht </a:t>
            </a:r>
          </a:p>
          <a:p>
            <a:r>
              <a:rPr lang="nl-BE" dirty="0" smtClean="0"/>
              <a:t>Het ‘vragen’ </a:t>
            </a:r>
          </a:p>
          <a:p>
            <a:r>
              <a:rPr lang="nl-BE" dirty="0" smtClean="0"/>
              <a:t>Het ‘delen’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verhaal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347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De uitleg</a:t>
            </a:r>
          </a:p>
          <a:p>
            <a:r>
              <a:rPr lang="nl-BE" dirty="0" smtClean="0"/>
              <a:t>Het relaas van oorzaak omstandigheden enz.</a:t>
            </a:r>
          </a:p>
          <a:p>
            <a:r>
              <a:rPr lang="nl-BE" dirty="0" smtClean="0"/>
              <a:t>De eigen constructie/hypothese</a:t>
            </a:r>
          </a:p>
          <a:p>
            <a:r>
              <a:rPr lang="nl-BE" dirty="0" smtClean="0"/>
              <a:t>De selectie van feiten en gevoelens</a:t>
            </a:r>
          </a:p>
          <a:p>
            <a:r>
              <a:rPr lang="nl-BE" dirty="0" smtClean="0"/>
              <a:t>Het positioneren van de andere(n)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verhaal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5646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verhaal brengt de emotionele wereld ook in</a:t>
            </a:r>
          </a:p>
          <a:p>
            <a:r>
              <a:rPr lang="nl-BE" dirty="0" smtClean="0"/>
              <a:t>Het verhaal prikkelt veel meer de betrokkenheid en de creativiteit van de andere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verhaal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742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verhaal maakt ook gebruik van onze ‘speciale gaven’, het maken van vergelijkingen, het geven van voorbeelden, het gebruiken van metaforen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verhaal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6785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</TotalTime>
  <Words>125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Elementair</vt:lpstr>
      <vt:lpstr>Het verhaal </vt:lpstr>
      <vt:lpstr>Het verhaal</vt:lpstr>
      <vt:lpstr>Het verhaal </vt:lpstr>
      <vt:lpstr>Het verhaal</vt:lpstr>
      <vt:lpstr>Het verhaal</vt:lpstr>
      <vt:lpstr>Het verhaal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verhaal</dc:title>
  <dc:creator>User</dc:creator>
  <cp:lastModifiedBy>User</cp:lastModifiedBy>
  <cp:revision>4</cp:revision>
  <dcterms:created xsi:type="dcterms:W3CDTF">2017-01-25T09:08:48Z</dcterms:created>
  <dcterms:modified xsi:type="dcterms:W3CDTF">2017-03-16T09:42:12Z</dcterms:modified>
</cp:coreProperties>
</file>